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58" r:id="rId6"/>
    <p:sldId id="265" r:id="rId7"/>
    <p:sldId id="266" r:id="rId8"/>
    <p:sldId id="259" r:id="rId9"/>
    <p:sldId id="267" r:id="rId10"/>
    <p:sldId id="268" r:id="rId11"/>
    <p:sldId id="260" r:id="rId12"/>
    <p:sldId id="269" r:id="rId13"/>
    <p:sldId id="270" r:id="rId14"/>
    <p:sldId id="261" r:id="rId15"/>
    <p:sldId id="271" r:id="rId16"/>
    <p:sldId id="272" r:id="rId17"/>
    <p:sldId id="26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8" r:id="rId33"/>
    <p:sldId id="290" r:id="rId34"/>
    <p:sldId id="286" r:id="rId35"/>
    <p:sldId id="289" r:id="rId36"/>
    <p:sldId id="291" r:id="rId37"/>
    <p:sldId id="292" r:id="rId38"/>
    <p:sldId id="293" r:id="rId39"/>
    <p:sldId id="297" r:id="rId40"/>
    <p:sldId id="294" r:id="rId41"/>
    <p:sldId id="295" r:id="rId42"/>
    <p:sldId id="296" r:id="rId4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B8FC3E-F91A-4DC1-B33A-E56212DD3257}" v="20" dt="2022-07-20T10:12:46.0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4316" autoAdjust="0"/>
    <p:restoredTop sz="94660"/>
  </p:normalViewPr>
  <p:slideViewPr>
    <p:cSldViewPr snapToGrid="0">
      <p:cViewPr varScale="1">
        <p:scale>
          <a:sx n="77" d="100"/>
          <a:sy n="77" d="100"/>
        </p:scale>
        <p:origin x="7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D Luh" userId="8ed2d39809b54057" providerId="LiveId" clId="{BEB8FC3E-F91A-4DC1-B33A-E56212DD3257}"/>
    <pc:docChg chg="undo custSel addSld modSld">
      <pc:chgData name="XD Luh" userId="8ed2d39809b54057" providerId="LiveId" clId="{BEB8FC3E-F91A-4DC1-B33A-E56212DD3257}" dt="2022-07-20T10:14:36.945" v="691" actId="14100"/>
      <pc:docMkLst>
        <pc:docMk/>
      </pc:docMkLst>
      <pc:sldChg chg="addSp modSp new mod setBg">
        <pc:chgData name="XD Luh" userId="8ed2d39809b54057" providerId="LiveId" clId="{BEB8FC3E-F91A-4DC1-B33A-E56212DD3257}" dt="2022-07-20T10:04:21.184" v="351" actId="26606"/>
        <pc:sldMkLst>
          <pc:docMk/>
          <pc:sldMk cId="1411892781" sldId="293"/>
        </pc:sldMkLst>
        <pc:spChg chg="add mod">
          <ac:chgData name="XD Luh" userId="8ed2d39809b54057" providerId="LiveId" clId="{BEB8FC3E-F91A-4DC1-B33A-E56212DD3257}" dt="2022-07-20T10:04:21.184" v="351" actId="26606"/>
          <ac:spMkLst>
            <pc:docMk/>
            <pc:sldMk cId="1411892781" sldId="293"/>
            <ac:spMk id="2" creationId="{9F096EAE-E1AF-07C3-51AD-BECF01E6C345}"/>
          </ac:spMkLst>
        </pc:spChg>
        <pc:spChg chg="add">
          <ac:chgData name="XD Luh" userId="8ed2d39809b54057" providerId="LiveId" clId="{BEB8FC3E-F91A-4DC1-B33A-E56212DD3257}" dt="2022-07-20T10:04:21.184" v="351" actId="26606"/>
          <ac:spMkLst>
            <pc:docMk/>
            <pc:sldMk cId="1411892781" sldId="293"/>
            <ac:spMk id="7" creationId="{2A8AA5BC-4F7A-4226-8F99-6D824B226A97}"/>
          </ac:spMkLst>
        </pc:spChg>
        <pc:spChg chg="add">
          <ac:chgData name="XD Luh" userId="8ed2d39809b54057" providerId="LiveId" clId="{BEB8FC3E-F91A-4DC1-B33A-E56212DD3257}" dt="2022-07-20T10:04:21.184" v="351" actId="26606"/>
          <ac:spMkLst>
            <pc:docMk/>
            <pc:sldMk cId="1411892781" sldId="293"/>
            <ac:spMk id="11" creationId="{5BC87C3E-1040-4EE4-9BDB-9537F7A1B335}"/>
          </ac:spMkLst>
        </pc:spChg>
        <pc:cxnChg chg="add">
          <ac:chgData name="XD Luh" userId="8ed2d39809b54057" providerId="LiveId" clId="{BEB8FC3E-F91A-4DC1-B33A-E56212DD3257}" dt="2022-07-20T10:04:21.184" v="351" actId="26606"/>
          <ac:cxnSpMkLst>
            <pc:docMk/>
            <pc:sldMk cId="1411892781" sldId="293"/>
            <ac:cxnSpMk id="9" creationId="{911DBBF1-3229-4BD9-B3D1-B4CA571E7431}"/>
          </ac:cxnSpMkLst>
        </pc:cxnChg>
        <pc:cxnChg chg="add">
          <ac:chgData name="XD Luh" userId="8ed2d39809b54057" providerId="LiveId" clId="{BEB8FC3E-F91A-4DC1-B33A-E56212DD3257}" dt="2022-07-20T10:04:21.184" v="351" actId="26606"/>
          <ac:cxnSpMkLst>
            <pc:docMk/>
            <pc:sldMk cId="1411892781" sldId="293"/>
            <ac:cxnSpMk id="13" creationId="{42CDBECE-872A-4C73-9DC1-BB4E805E2CF5}"/>
          </ac:cxnSpMkLst>
        </pc:cxnChg>
        <pc:cxnChg chg="add">
          <ac:chgData name="XD Luh" userId="8ed2d39809b54057" providerId="LiveId" clId="{BEB8FC3E-F91A-4DC1-B33A-E56212DD3257}" dt="2022-07-20T10:04:21.184" v="351" actId="26606"/>
          <ac:cxnSpMkLst>
            <pc:docMk/>
            <pc:sldMk cId="1411892781" sldId="293"/>
            <ac:cxnSpMk id="15" creationId="{F5CD5A0B-CDD7-427C-AA42-2EECFDFA1811}"/>
          </ac:cxnSpMkLst>
        </pc:cxnChg>
      </pc:sldChg>
      <pc:sldChg chg="addSp modSp new mod setBg">
        <pc:chgData name="XD Luh" userId="8ed2d39809b54057" providerId="LiveId" clId="{BEB8FC3E-F91A-4DC1-B33A-E56212DD3257}" dt="2022-07-20T10:14:22.112" v="687" actId="14100"/>
        <pc:sldMkLst>
          <pc:docMk/>
          <pc:sldMk cId="28298577" sldId="294"/>
        </pc:sldMkLst>
        <pc:spChg chg="add mod">
          <ac:chgData name="XD Luh" userId="8ed2d39809b54057" providerId="LiveId" clId="{BEB8FC3E-F91A-4DC1-B33A-E56212DD3257}" dt="2022-07-20T10:00:16.900" v="332" actId="20577"/>
          <ac:spMkLst>
            <pc:docMk/>
            <pc:sldMk cId="28298577" sldId="294"/>
            <ac:spMk id="6" creationId="{D051DED0-6098-50B1-4A3D-EB45E5660B6C}"/>
          </ac:spMkLst>
        </pc:spChg>
        <pc:spChg chg="add">
          <ac:chgData name="XD Luh" userId="8ed2d39809b54057" providerId="LiveId" clId="{BEB8FC3E-F91A-4DC1-B33A-E56212DD3257}" dt="2022-07-20T09:49:39.420" v="19" actId="26606"/>
          <ac:spMkLst>
            <pc:docMk/>
            <pc:sldMk cId="28298577" sldId="294"/>
            <ac:spMk id="10" creationId="{5F9CFCE6-877F-4858-B8BD-2C52CA8AFBC4}"/>
          </ac:spMkLst>
        </pc:spChg>
        <pc:spChg chg="add mod">
          <ac:chgData name="XD Luh" userId="8ed2d39809b54057" providerId="LiveId" clId="{BEB8FC3E-F91A-4DC1-B33A-E56212DD3257}" dt="2022-07-20T09:56:28.871" v="211" actId="1076"/>
          <ac:spMkLst>
            <pc:docMk/>
            <pc:sldMk cId="28298577" sldId="294"/>
            <ac:spMk id="11" creationId="{5969DA0E-81B7-433B-5A43-FC7A8AEF1DF0}"/>
          </ac:spMkLst>
        </pc:spChg>
        <pc:spChg chg="add">
          <ac:chgData name="XD Luh" userId="8ed2d39809b54057" providerId="LiveId" clId="{BEB8FC3E-F91A-4DC1-B33A-E56212DD3257}" dt="2022-07-20T09:49:39.420" v="19" actId="26606"/>
          <ac:spMkLst>
            <pc:docMk/>
            <pc:sldMk cId="28298577" sldId="294"/>
            <ac:spMk id="12" creationId="{8213F8A0-12AE-4514-8372-0DD766EC28EE}"/>
          </ac:spMkLst>
        </pc:spChg>
        <pc:spChg chg="add mod">
          <ac:chgData name="XD Luh" userId="8ed2d39809b54057" providerId="LiveId" clId="{BEB8FC3E-F91A-4DC1-B33A-E56212DD3257}" dt="2022-07-20T09:56:34.631" v="213" actId="1076"/>
          <ac:spMkLst>
            <pc:docMk/>
            <pc:sldMk cId="28298577" sldId="294"/>
            <ac:spMk id="13" creationId="{1F048B1A-C8D3-89CA-E7A4-C38F054848B5}"/>
          </ac:spMkLst>
        </pc:spChg>
        <pc:spChg chg="add">
          <ac:chgData name="XD Luh" userId="8ed2d39809b54057" providerId="LiveId" clId="{BEB8FC3E-F91A-4DC1-B33A-E56212DD3257}" dt="2022-07-20T09:49:39.420" v="19" actId="26606"/>
          <ac:spMkLst>
            <pc:docMk/>
            <pc:sldMk cId="28298577" sldId="294"/>
            <ac:spMk id="14" creationId="{9EFF17D4-9A8C-4CE5-B096-D8CCD4400437}"/>
          </ac:spMkLst>
        </pc:spChg>
        <pc:picChg chg="add mod ord">
          <ac:chgData name="XD Luh" userId="8ed2d39809b54057" providerId="LiveId" clId="{BEB8FC3E-F91A-4DC1-B33A-E56212DD3257}" dt="2022-07-20T10:14:18.894" v="686" actId="14100"/>
          <ac:picMkLst>
            <pc:docMk/>
            <pc:sldMk cId="28298577" sldId="294"/>
            <ac:picMk id="3" creationId="{67902888-8B3E-FDE0-879E-3C2A6186B89A}"/>
          </ac:picMkLst>
        </pc:picChg>
        <pc:picChg chg="add mod">
          <ac:chgData name="XD Luh" userId="8ed2d39809b54057" providerId="LiveId" clId="{BEB8FC3E-F91A-4DC1-B33A-E56212DD3257}" dt="2022-07-20T10:14:22.112" v="687" actId="14100"/>
          <ac:picMkLst>
            <pc:docMk/>
            <pc:sldMk cId="28298577" sldId="294"/>
            <ac:picMk id="5" creationId="{1220AEEE-ED16-573A-C07E-6D887A15FC3D}"/>
          </ac:picMkLst>
        </pc:picChg>
      </pc:sldChg>
      <pc:sldChg chg="addSp delSp modSp new mod setBg">
        <pc:chgData name="XD Luh" userId="8ed2d39809b54057" providerId="LiveId" clId="{BEB8FC3E-F91A-4DC1-B33A-E56212DD3257}" dt="2022-07-20T10:14:29.830" v="689" actId="14100"/>
        <pc:sldMkLst>
          <pc:docMk/>
          <pc:sldMk cId="1884172442" sldId="295"/>
        </pc:sldMkLst>
        <pc:spChg chg="add">
          <ac:chgData name="XD Luh" userId="8ed2d39809b54057" providerId="LiveId" clId="{BEB8FC3E-F91A-4DC1-B33A-E56212DD3257}" dt="2022-07-20T09:50:35.688" v="24" actId="26606"/>
          <ac:spMkLst>
            <pc:docMk/>
            <pc:sldMk cId="1884172442" sldId="295"/>
            <ac:spMk id="10" creationId="{5F9CFCE6-877F-4858-B8BD-2C52CA8AFBC4}"/>
          </ac:spMkLst>
        </pc:spChg>
        <pc:spChg chg="add">
          <ac:chgData name="XD Luh" userId="8ed2d39809b54057" providerId="LiveId" clId="{BEB8FC3E-F91A-4DC1-B33A-E56212DD3257}" dt="2022-07-20T09:50:35.688" v="24" actId="26606"/>
          <ac:spMkLst>
            <pc:docMk/>
            <pc:sldMk cId="1884172442" sldId="295"/>
            <ac:spMk id="12" creationId="{8213F8A0-12AE-4514-8372-0DD766EC28EE}"/>
          </ac:spMkLst>
        </pc:spChg>
        <pc:spChg chg="add mod">
          <ac:chgData name="XD Luh" userId="8ed2d39809b54057" providerId="LiveId" clId="{BEB8FC3E-F91A-4DC1-B33A-E56212DD3257}" dt="2022-07-20T09:58:10.303" v="214"/>
          <ac:spMkLst>
            <pc:docMk/>
            <pc:sldMk cId="1884172442" sldId="295"/>
            <ac:spMk id="13" creationId="{5469B554-88F3-09A7-E18B-74F1A6849B33}"/>
          </ac:spMkLst>
        </pc:spChg>
        <pc:spChg chg="add">
          <ac:chgData name="XD Luh" userId="8ed2d39809b54057" providerId="LiveId" clId="{BEB8FC3E-F91A-4DC1-B33A-E56212DD3257}" dt="2022-07-20T09:50:35.688" v="24" actId="26606"/>
          <ac:spMkLst>
            <pc:docMk/>
            <pc:sldMk cId="1884172442" sldId="295"/>
            <ac:spMk id="14" creationId="{9EFF17D4-9A8C-4CE5-B096-D8CCD4400437}"/>
          </ac:spMkLst>
        </pc:spChg>
        <pc:spChg chg="add mod">
          <ac:chgData name="XD Luh" userId="8ed2d39809b54057" providerId="LiveId" clId="{BEB8FC3E-F91A-4DC1-B33A-E56212DD3257}" dt="2022-07-20T09:58:16.840" v="215"/>
          <ac:spMkLst>
            <pc:docMk/>
            <pc:sldMk cId="1884172442" sldId="295"/>
            <ac:spMk id="15" creationId="{A22EB756-3CDD-F153-24EF-022A6C0711DE}"/>
          </ac:spMkLst>
        </pc:spChg>
        <pc:spChg chg="add mod">
          <ac:chgData name="XD Luh" userId="8ed2d39809b54057" providerId="LiveId" clId="{BEB8FC3E-F91A-4DC1-B33A-E56212DD3257}" dt="2022-07-20T09:58:26.993" v="216"/>
          <ac:spMkLst>
            <pc:docMk/>
            <pc:sldMk cId="1884172442" sldId="295"/>
            <ac:spMk id="16" creationId="{4AED81B5-17DA-C102-92F3-7C39B71167CC}"/>
          </ac:spMkLst>
        </pc:spChg>
        <pc:spChg chg="add mod">
          <ac:chgData name="XD Luh" userId="8ed2d39809b54057" providerId="LiveId" clId="{BEB8FC3E-F91A-4DC1-B33A-E56212DD3257}" dt="2022-07-20T10:01:06.587" v="349" actId="20577"/>
          <ac:spMkLst>
            <pc:docMk/>
            <pc:sldMk cId="1884172442" sldId="295"/>
            <ac:spMk id="17" creationId="{9D192396-FFB1-CC2C-529D-94870D705A59}"/>
          </ac:spMkLst>
        </pc:spChg>
        <pc:picChg chg="add mod">
          <ac:chgData name="XD Luh" userId="8ed2d39809b54057" providerId="LiveId" clId="{BEB8FC3E-F91A-4DC1-B33A-E56212DD3257}" dt="2022-07-20T10:14:29.830" v="689" actId="14100"/>
          <ac:picMkLst>
            <pc:docMk/>
            <pc:sldMk cId="1884172442" sldId="295"/>
            <ac:picMk id="3" creationId="{D554376F-9974-04C4-C78D-B9BF66912ECC}"/>
          </ac:picMkLst>
        </pc:picChg>
        <pc:picChg chg="add mod">
          <ac:chgData name="XD Luh" userId="8ed2d39809b54057" providerId="LiveId" clId="{BEB8FC3E-F91A-4DC1-B33A-E56212DD3257}" dt="2022-07-20T10:14:27.227" v="688" actId="14100"/>
          <ac:picMkLst>
            <pc:docMk/>
            <pc:sldMk cId="1884172442" sldId="295"/>
            <ac:picMk id="5" creationId="{52E34571-20AC-EEDB-469E-884639669193}"/>
          </ac:picMkLst>
        </pc:picChg>
        <pc:picChg chg="add del mod">
          <ac:chgData name="XD Luh" userId="8ed2d39809b54057" providerId="LiveId" clId="{BEB8FC3E-F91A-4DC1-B33A-E56212DD3257}" dt="2022-07-20T09:51:03.499" v="29" actId="931"/>
          <ac:picMkLst>
            <pc:docMk/>
            <pc:sldMk cId="1884172442" sldId="295"/>
            <ac:picMk id="7" creationId="{3E349EA3-7466-8ADA-39C3-32F253B6091B}"/>
          </ac:picMkLst>
        </pc:picChg>
        <pc:picChg chg="add del mod">
          <ac:chgData name="XD Luh" userId="8ed2d39809b54057" providerId="LiveId" clId="{BEB8FC3E-F91A-4DC1-B33A-E56212DD3257}" dt="2022-07-20T09:51:03.499" v="29" actId="931"/>
          <ac:picMkLst>
            <pc:docMk/>
            <pc:sldMk cId="1884172442" sldId="295"/>
            <ac:picMk id="9" creationId="{F4FE63A9-07F2-BBA2-9730-2C349B0CEE78}"/>
          </ac:picMkLst>
        </pc:picChg>
      </pc:sldChg>
      <pc:sldChg chg="addSp modSp new mod setBg">
        <pc:chgData name="XD Luh" userId="8ed2d39809b54057" providerId="LiveId" clId="{BEB8FC3E-F91A-4DC1-B33A-E56212DD3257}" dt="2022-07-20T10:14:36.945" v="691" actId="14100"/>
        <pc:sldMkLst>
          <pc:docMk/>
          <pc:sldMk cId="2279229197" sldId="296"/>
        </pc:sldMkLst>
        <pc:spChg chg="add mod">
          <ac:chgData name="XD Luh" userId="8ed2d39809b54057" providerId="LiveId" clId="{BEB8FC3E-F91A-4DC1-B33A-E56212DD3257}" dt="2022-07-20T10:00:29.124" v="336" actId="20577"/>
          <ac:spMkLst>
            <pc:docMk/>
            <pc:sldMk cId="2279229197" sldId="296"/>
            <ac:spMk id="9" creationId="{3797AC5D-21D9-2601-E598-24AD6DA3D434}"/>
          </ac:spMkLst>
        </pc:spChg>
        <pc:spChg chg="add">
          <ac:chgData name="XD Luh" userId="8ed2d39809b54057" providerId="LiveId" clId="{BEB8FC3E-F91A-4DC1-B33A-E56212DD3257}" dt="2022-07-20T09:51:21.725" v="34" actId="26606"/>
          <ac:spMkLst>
            <pc:docMk/>
            <pc:sldMk cId="2279229197" sldId="296"/>
            <ac:spMk id="10" creationId="{5F9CFCE6-877F-4858-B8BD-2C52CA8AFBC4}"/>
          </ac:spMkLst>
        </pc:spChg>
        <pc:spChg chg="add mod">
          <ac:chgData name="XD Luh" userId="8ed2d39809b54057" providerId="LiveId" clId="{BEB8FC3E-F91A-4DC1-B33A-E56212DD3257}" dt="2022-07-20T10:00:45.175" v="337"/>
          <ac:spMkLst>
            <pc:docMk/>
            <pc:sldMk cId="2279229197" sldId="296"/>
            <ac:spMk id="11" creationId="{CAC0BD7E-DC2E-7596-849C-4D221894AE6D}"/>
          </ac:spMkLst>
        </pc:spChg>
        <pc:spChg chg="add">
          <ac:chgData name="XD Luh" userId="8ed2d39809b54057" providerId="LiveId" clId="{BEB8FC3E-F91A-4DC1-B33A-E56212DD3257}" dt="2022-07-20T09:51:21.725" v="34" actId="26606"/>
          <ac:spMkLst>
            <pc:docMk/>
            <pc:sldMk cId="2279229197" sldId="296"/>
            <ac:spMk id="12" creationId="{8213F8A0-12AE-4514-8372-0DD766EC28EE}"/>
          </ac:spMkLst>
        </pc:spChg>
        <pc:spChg chg="add mod">
          <ac:chgData name="XD Luh" userId="8ed2d39809b54057" providerId="LiveId" clId="{BEB8FC3E-F91A-4DC1-B33A-E56212DD3257}" dt="2022-07-20T10:00:53.466" v="338"/>
          <ac:spMkLst>
            <pc:docMk/>
            <pc:sldMk cId="2279229197" sldId="296"/>
            <ac:spMk id="13" creationId="{4C846C09-DD44-C6EB-B4F6-CBE17A068DEA}"/>
          </ac:spMkLst>
        </pc:spChg>
        <pc:spChg chg="add">
          <ac:chgData name="XD Luh" userId="8ed2d39809b54057" providerId="LiveId" clId="{BEB8FC3E-F91A-4DC1-B33A-E56212DD3257}" dt="2022-07-20T09:51:21.725" v="34" actId="26606"/>
          <ac:spMkLst>
            <pc:docMk/>
            <pc:sldMk cId="2279229197" sldId="296"/>
            <ac:spMk id="14" creationId="{9EFF17D4-9A8C-4CE5-B096-D8CCD4400437}"/>
          </ac:spMkLst>
        </pc:spChg>
        <pc:spChg chg="add mod">
          <ac:chgData name="XD Luh" userId="8ed2d39809b54057" providerId="LiveId" clId="{BEB8FC3E-F91A-4DC1-B33A-E56212DD3257}" dt="2022-07-20T10:01:11.892" v="350"/>
          <ac:spMkLst>
            <pc:docMk/>
            <pc:sldMk cId="2279229197" sldId="296"/>
            <ac:spMk id="15" creationId="{A3921F4F-59AD-5511-9B36-B13DB9CCB6D8}"/>
          </ac:spMkLst>
        </pc:spChg>
        <pc:picChg chg="add mod ord">
          <ac:chgData name="XD Luh" userId="8ed2d39809b54057" providerId="LiveId" clId="{BEB8FC3E-F91A-4DC1-B33A-E56212DD3257}" dt="2022-07-20T10:14:34.021" v="690" actId="14100"/>
          <ac:picMkLst>
            <pc:docMk/>
            <pc:sldMk cId="2279229197" sldId="296"/>
            <ac:picMk id="3" creationId="{8764EFEF-963C-EDA8-F237-6003865CFAF2}"/>
          </ac:picMkLst>
        </pc:picChg>
        <pc:picChg chg="add mod">
          <ac:chgData name="XD Luh" userId="8ed2d39809b54057" providerId="LiveId" clId="{BEB8FC3E-F91A-4DC1-B33A-E56212DD3257}" dt="2022-07-20T10:14:36.945" v="691" actId="14100"/>
          <ac:picMkLst>
            <pc:docMk/>
            <pc:sldMk cId="2279229197" sldId="296"/>
            <ac:picMk id="5" creationId="{C7F82566-C6A2-C69F-FBBF-58030FE7114B}"/>
          </ac:picMkLst>
        </pc:picChg>
      </pc:sldChg>
      <pc:sldChg chg="addSp delSp modSp new mod setBg">
        <pc:chgData name="XD Luh" userId="8ed2d39809b54057" providerId="LiveId" clId="{BEB8FC3E-F91A-4DC1-B33A-E56212DD3257}" dt="2022-07-20T10:13:58.007" v="685" actId="20577"/>
        <pc:sldMkLst>
          <pc:docMk/>
          <pc:sldMk cId="1261231217" sldId="297"/>
        </pc:sldMkLst>
        <pc:spChg chg="mod">
          <ac:chgData name="XD Luh" userId="8ed2d39809b54057" providerId="LiveId" clId="{BEB8FC3E-F91A-4DC1-B33A-E56212DD3257}" dt="2022-07-20T10:10:18.354" v="463" actId="1076"/>
          <ac:spMkLst>
            <pc:docMk/>
            <pc:sldMk cId="1261231217" sldId="297"/>
            <ac:spMk id="2" creationId="{3AA2FFAC-2686-AF84-62E6-A10CB47359E7}"/>
          </ac:spMkLst>
        </pc:spChg>
        <pc:spChg chg="del mod">
          <ac:chgData name="XD Luh" userId="8ed2d39809b54057" providerId="LiveId" clId="{BEB8FC3E-F91A-4DC1-B33A-E56212DD3257}" dt="2022-07-20T10:07:43.736" v="354" actId="22"/>
          <ac:spMkLst>
            <pc:docMk/>
            <pc:sldMk cId="1261231217" sldId="297"/>
            <ac:spMk id="3" creationId="{5D487B7E-20B2-FEAE-3F3A-18F8A34B8D05}"/>
          </ac:spMkLst>
        </pc:spChg>
        <pc:spChg chg="add mod">
          <ac:chgData name="XD Luh" userId="8ed2d39809b54057" providerId="LiveId" clId="{BEB8FC3E-F91A-4DC1-B33A-E56212DD3257}" dt="2022-07-20T10:12:36.409" v="559" actId="20577"/>
          <ac:spMkLst>
            <pc:docMk/>
            <pc:sldMk cId="1261231217" sldId="297"/>
            <ac:spMk id="6" creationId="{8C466502-9B04-9016-9317-58676A0C6B14}"/>
          </ac:spMkLst>
        </pc:spChg>
        <pc:spChg chg="add">
          <ac:chgData name="XD Luh" userId="8ed2d39809b54057" providerId="LiveId" clId="{BEB8FC3E-F91A-4DC1-B33A-E56212DD3257}" dt="2022-07-20T10:04:52.921" v="353" actId="26606"/>
          <ac:spMkLst>
            <pc:docMk/>
            <pc:sldMk cId="1261231217" sldId="297"/>
            <ac:spMk id="8" creationId="{488333BA-AE6E-427A-9B16-A39C8073F4EB}"/>
          </ac:spMkLst>
        </pc:spChg>
        <pc:spChg chg="add mod">
          <ac:chgData name="XD Luh" userId="8ed2d39809b54057" providerId="LiveId" clId="{BEB8FC3E-F91A-4DC1-B33A-E56212DD3257}" dt="2022-07-20T10:13:58.007" v="685" actId="20577"/>
          <ac:spMkLst>
            <pc:docMk/>
            <pc:sldMk cId="1261231217" sldId="297"/>
            <ac:spMk id="9" creationId="{B292C3FE-70D4-620B-2DA2-F4352C830D97}"/>
          </ac:spMkLst>
        </pc:spChg>
        <pc:spChg chg="add">
          <ac:chgData name="XD Luh" userId="8ed2d39809b54057" providerId="LiveId" clId="{BEB8FC3E-F91A-4DC1-B33A-E56212DD3257}" dt="2022-07-20T10:04:52.921" v="353" actId="26606"/>
          <ac:spMkLst>
            <pc:docMk/>
            <pc:sldMk cId="1261231217" sldId="297"/>
            <ac:spMk id="10" creationId="{F98ED85F-DCEE-4B50-802E-71A6E3E12B04}"/>
          </ac:spMkLst>
        </pc:spChg>
        <pc:picChg chg="add mod ord">
          <ac:chgData name="XD Luh" userId="8ed2d39809b54057" providerId="LiveId" clId="{BEB8FC3E-F91A-4DC1-B33A-E56212DD3257}" dt="2022-07-20T10:08:16.616" v="367" actId="339"/>
          <ac:picMkLst>
            <pc:docMk/>
            <pc:sldMk cId="1261231217" sldId="297"/>
            <ac:picMk id="5" creationId="{50327C01-E25C-06D1-58A0-38CFB1B1EF28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3T07:48:41.2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542 1 7328 0 0,'0'0'1168'0'0,"-4"0"-783"0"0,-19 2 93 0 0,-1 2 0 0 0,2 0 0 0 0,-29 10 1 0 0,51-14-476 0 0,-43 14 283 0 0,2 2 0 0 0,0 2 0 0 0,-55 32 0 0 0,28-14 45 0 0,45-26-233 0 0,19-9-81 0 0,1 0 0 0 0,0 0 0 0 0,-1 0 0 0 0,1 1 0 0 0,0-1 0 0 0,0 1 0 0 0,-3 2 0 0 0,-21 10 64 0 0,23-13-67 0 0,1 0-1 0 0,0 1 1 0 0,0-1 0 0 0,-1 1-1 0 0,1 0 1 0 0,1-1 0 0 0,-1 1 0 0 0,-4 4-1 0 0,-7 6 77 0 0,11-12-74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3T07:48:52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6424 0 0,'5'2'73'0'0,"4"-1"46"0"0,1 1 0 0 0,-1-2 0 0 0,1 1 0 0 0,10-2 0 0 0,-8 1 250 0 0,0 0 1 0 0,0 0 0 0 0,22 5-1 0 0,-5 0-42 0 0,-23-4-257 0 0,1 0 0 0 0,0 1-1 0 0,0-1 1 0 0,0 1 0 0 0,-1 1-1 0 0,13 5 1 0 0,-15-6 0 0 0,0 1-1 0 0,-1-1 1 0 0,1 0-1 0 0,-1 1 1 0 0,0 0-1 0 0,1 0 1 0 0,-1 0-1 0 0,3 5 1 0 0,-4-6-49 0 0,-1 0 1 0 0,0 1 0 0 0,0-1-1 0 0,0 0 1 0 0,-1 1 0 0 0,1-1 0 0 0,-1 1-1 0 0,1-1 1 0 0,-1 1 0 0 0,0-1 0 0 0,0 1-1 0 0,0-1 1 0 0,0 1 0 0 0,0-1 0 0 0,-1 5-1 0 0,-5 17 55 0 0,-2 0 0 0 0,0 0-1 0 0,-1-1 1 0 0,-15 27 0 0 0,3-5 47 0 0,-46 83 217 0 0,49-105-214 0 0,15-21-83 0 0,1 0-1 0 0,0 1 1 0 0,0-1 0 0 0,0 0-1 0 0,0 1 1 0 0,0 0 0 0 0,1-1-1 0 0,-1 1 1 0 0,1 0 0 0 0,0 0 0 0 0,-1 0-1 0 0,0 5 1 0 0,-1 1 178 0 0,3-8-190 0 0,0-1 1 0 0,-1 1-1 0 0,1 0 0 0 0,0-1 1 0 0,-1 1-1 0 0,1 0 1 0 0,0-1-1 0 0,-1 1 0 0 0,1 0 1 0 0,0-1-1 0 0,0 1 1 0 0,0 0-1 0 0,0 0 0 0 0,0-1 1 0 0,0 1-1 0 0,0 0 1 0 0,0-1-1 0 0,0 1 0 0 0,0 0 1 0 0,0 0-1 0 0,0-1 1 0 0,1 1-1 0 0,-1 0 0 0 0,0-1 1 0 0,0 1-1 0 0,1 0 1 0 0,-1-1-1 0 0,0 1 0 0 0,1 0 1 0 0,-1-1-1 0 0,1 1 1 0 0,-1-1-1 0 0,1 1 0 0 0,-1-1 1 0 0,1 1-1 0 0,-1-1 1 0 0,1 1-1 0 0,0-1 0 0 0,-1 0 1 0 0,1 1-1 0 0,0-1 1 0 0,-1 0-1 0 0,1 1 0 0 0,0-1 1 0 0,-1 0-1 0 0,1 0 1 0 0,0 0-1 0 0,-1 0 1 0 0,1 0-1 0 0,0 1 0 0 0,0-1 1 0 0,-1 0-1 0 0,1-1 1 0 0,1 1-1 0 0,14 3 179 0 0,-12-2-160 0 0,1-1 0 0 0,0 1 1 0 0,0-1-1 0 0,0 0 1 0 0,5 0-1 0 0,146-12 633 0 0,-72 4-43 0 0,-81 8-602 0 0,-1 0 1 0 0,1 0-1 0 0,0 0 1 0 0,0 0-1 0 0,-1 1 1 0 0,1 0-1 0 0,4 1 1 0 0,6 1 279 0 0,-12-1-282 0 0,0-1 1 0 0,0 0-1 0 0,0 1 0 0 0,0-1 1 0 0,0 1-1 0 0,0-1 0 0 0,-1 1 1 0 0,1 0-1 0 0,-1-1 0 0 0,1 1 1 0 0,-1 0-1 0 0,0-1 0 0 0,1 1 1 0 0,-1 0-1 0 0,0-1 0 0 0,0 1 1 0 0,0 0-1 0 0,0-1 0 0 0,-1 1 1 0 0,1 0-1 0 0,0-1 0 0 0,-1 1 1 0 0,1 0-1 0 0,-2 1 0 0 0,-15 22 91 0 0,-1-1 0 0 0,0 0 0 0 0,-2-2 0 0 0,-34 30 0 0 0,13-15 69 0 0,28-25-55 0 0,-27 22 0 0 0,-16 7 198 0 0,54-40-313 0 0,0 0-1 0 0,0 0 1 0 0,0 0 0 0 0,0-1-1 0 0,0 1 1 0 0,0 0 0 0 0,0-1-1 0 0,0 1 1 0 0,0-1-1 0 0,0 0 1 0 0,0 0 0 0 0,-4 0-1 0 0,2 0 31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3T07:48:53.2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174 0 10656 0 0,'-65'116'3346'0'0,"35"-52"-1509"0"0,7-11-814 0 0,17-41-771 0 0,1 0 0 0 0,-6 26 0 0 0,-2 6 76 0 0,12-40-310 0 0,-1 1 1 0 0,1-1-1 0 0,0 1 0 0 0,0 0 0 0 0,1-1 1 0 0,-1 1-1 0 0,1 0 0 0 0,0 0 0 0 0,0-1 1 0 0,1 1-1 0 0,-1 0 0 0 0,2 5 0 0 0,2 3 20 0 0,1-1 0 0 0,11 24-1 0 0,-7-17-39 0 0,-2-6 11 0 0,1-1 0 0 0,1 0 0 0 0,0 0-1 0 0,19 19 1 0 0,-17-18-1 0 0,-5-6-3 0 0,0 0-1 0 0,1-1 1 0 0,-1 0 0 0 0,1 0-1 0 0,1 0 1 0 0,-1-1 0 0 0,1 0-1 0 0,0-1 1 0 0,16 8 0 0 0,-23-12-4 0 0,0 1 0 0 0,0-1 0 0 0,0 0 0 0 0,0 1 0 0 0,1 0 0 0 0,-1-1 0 0 0,0 1 1 0 0,0 0-1 0 0,0-1 0 0 0,0 1 0 0 0,0 0 0 0 0,-1 0 0 0 0,1 0 0 0 0,0 0 0 0 0,0 0 0 0 0,-1 0 0 0 0,1 0 1 0 0,0 0-1 0 0,-1 0 0 0 0,1 0 0 0 0,-1 0 0 0 0,1 0 0 0 0,-1 1 0 0 0,0-1 0 0 0,1 0 0 0 0,-1 0 0 0 0,0 0 1 0 0,0 1-1 0 0,0-1 0 0 0,0 0 0 0 0,0 0 0 0 0,0 1 0 0 0,0-1 0 0 0,0 0 0 0 0,-1 0 0 0 0,1 1 0 0 0,0-1 0 0 0,-1 0 1 0 0,1 0-1 0 0,-1 0 0 0 0,0 1 0 0 0,-1 4 9 0 0,-1-1 0 0 0,1 1 0 0 0,-1-1-1 0 0,-1 0 1 0 0,1 0 0 0 0,-1 0 0 0 0,-4 5 0 0 0,-17 16 31 0 0,9-9 8 0 0,-1-1 0 0 0,-27 21 0 0 0,36-31-25 0 0,4-2-1 0 0,-1-1-1 0 0,1 0 1 0 0,0 0-1 0 0,-1 0 1 0 0,1-1 0 0 0,-1 1-1 0 0,0-1 1 0 0,0 0-1 0 0,0 0 1 0 0,0-1-1 0 0,-11 2 1 0 0,1 0 149 0 0,9-3-138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3T07:48:53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1 151 13168 0 0,'0'0'0'0'0,"34"-36"0"0"0,-4 16 256 0 0,0 4 16 0 0,4 2-8 0 0,6 3 0 0 0,-11-5 216 0 0,-8 4 0 0 0,-6 4 0 0 0,4 3 0 0 0,-3 1-272 0 0,-8-3 7 0 0,-4 6 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3T07:48:54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1 9344 0 0,'46'0'1344'0'0,"-46"1"-1286"0"0,0-1 0 0 0,0 1 1 0 0,0-1-1 0 0,0 1 1 0 0,0-1-1 0 0,0 1 0 0 0,0-1 1 0 0,-1 1-1 0 0,1 0 1 0 0,0-1-1 0 0,0 1 0 0 0,0-1 1 0 0,-1 1-1 0 0,1-1 0 0 0,0 1 1 0 0,0-1-1 0 0,-1 1 1 0 0,1-1-1 0 0,-1 1 0 0 0,1-1 1 0 0,0 0-1 0 0,-1 1 1 0 0,0-1-1 0 0,-23 22 158 0 0,1 0 0 0 0,1 1-1 0 0,1 1 1 0 0,1 0 0 0 0,-20 35 0 0 0,32-44-107 0 0,-9 15 214 0 0,16-29-301 0 0,1 0 0 0 0,-1 0 0 0 0,0 0 0 0 0,0 0 0 0 0,0 0 0 0 0,0 0 0 0 0,0 0-1 0 0,0 0 1 0 0,0 0 0 0 0,0-1 0 0 0,0 1 0 0 0,0 0 0 0 0,0-1 0 0 0,-1 1 0 0 0,1-1 0 0 0,0 1 0 0 0,0-1-1 0 0,-1 1 1 0 0,0-1 0 0 0,-5 2 825 0 0,19-11-478 0 0,19-28-232 0 0,-13 15-38 0 0,2 0 0 0 0,29-25 0 0 0,-31 32-46 0 0,-9 6-2 0 0,1 1 0 0 0,0 0 0 0 0,0 1 0 0 0,1 0 0 0 0,0 1 0 0 0,0 0 0 0 0,13-5 0 0 0,-2 3 48 0 0,-18 6-76 0 0,0 0-1 0 0,0 0 1 0 0,0 0 0 0 0,0 1 0 0 0,1 0 0 0 0,-1 0 0 0 0,1 0 0 0 0,-1 0 0 0 0,1 1 0 0 0,-1-1 0 0 0,1 1 0 0 0,-1 0-1 0 0,1 1 1 0 0,-1-1 0 0 0,8 3 0 0 0,-7-2 1 0 0,0 1-1 0 0,-1 0 0 0 0,1 1 1 0 0,0-1-1 0 0,-1 1 0 0 0,0 0 1 0 0,6 4-1 0 0,-8-4-7 0 0,0-1 0 0 0,0 0 0 0 0,-1 1-1 0 0,1-1 1 0 0,0 1 0 0 0,-1-1 0 0 0,1 1 0 0 0,-1 0 0 0 0,0 0-1 0 0,0-1 1 0 0,0 1 0 0 0,0 0 0 0 0,-1 0 0 0 0,1 0-1 0 0,-1 3 1 0 0,2 6 27 0 0,-2 1 1 0 0,1-1-1 0 0,-2 1 0 0 0,0-1 1 0 0,0 0-1 0 0,-1 0 0 0 0,-5 18 1 0 0,-7 25 98 0 0,9-34-59 0 0,-1 0-1 0 0,-16 40 0 0 0,-23 39 157 0 0,-31 60 42 0 0,0-20-30 0 0,57-104-184 0 0,16-28-49 0 0,-1 0 1 0 0,-1 0-1 0 0,0 0 1 0 0,-6 8 0 0 0,7-11-3 0 0,1 0 0 0 0,0 1 0 0 0,0-1 1 0 0,-3 8-1 0 0,-6 10 77 0 0,6-21-53 0 0,1-1-1 0 0,4 1-14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3T07:48:54.8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13168 0 0,'0'0'0'0'0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3T07:49:09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578 1 9240 0 0,'-43'7'260'0'0,"0"2"1"0"0,1 2-1 0 0,1 2 1 0 0,-1 1 0 0 0,2 3-1 0 0,-61 33 1 0 0,83-41-56 0 0,0 0 0 0 0,-27 9 0 0 0,23-10-81 0 0,-33 17 1 0 0,36-17-69 0 0,15-8-45 0 0,1 1 0 0 0,0 0 0 0 0,0 1 0 0 0,1-1 0 0 0,-1 1 0 0 0,0-1 0 0 0,0 1 0 0 0,1 0 0 0 0,-1 0 0 0 0,-4 4 0 0 0,3 0 7 0 0,3-6-13 0 0,0 1 0 0 0,0 0 0 0 0,1-1-1 0 0,-1 1 1 0 0,1 0 0 0 0,-1 0 0 0 0,1-1 0 0 0,-1 1 0 0 0,1 0 0 0 0,-1 0 0 0 0,1 0 0 0 0,0 0 0 0 0,-1 0 0 0 0,1 1 0 0 0,0-1-2 0 0,1 0 0 0 0,-1 0 0 0 0,1 0 0 0 0,-1 0 0 0 0,1-1 1 0 0,-1 1-1 0 0,1 0 0 0 0,0 0 0 0 0,0-1 0 0 0,-1 1 0 0 0,1 0 0 0 0,0-1 1 0 0,0 1-1 0 0,0-1 0 0 0,-1 1 0 0 0,1-1 0 0 0,0 1 0 0 0,0-1 0 0 0,1 1 1 0 0,13 5 52 0 0,-1-1 0 0 0,1 0 0 0 0,0-1 0 0 0,19 3 0 0 0,21 6 161 0 0,16-3 210 0 0,-31-11-161 0 0,-6 0-75 0 0,22 0 94 0 0,-43 0-180 0 0,-1 1 0 0 0,1 0-1 0 0,0 0 1 0 0,-1 2 0 0 0,20 3-1 0 0,-31-5-94 0 0,-1 0 0 0 0,1 0 0 0 0,0 0 1 0 0,-1 0-1 0 0,1 1 0 0 0,-1-1 0 0 0,1 0 0 0 0,0 0 0 0 0,-1 0 0 0 0,1 1 0 0 0,-1-1 0 0 0,1 0 0 0 0,-1 1 0 0 0,1-1 1 0 0,-1 0-1 0 0,1 1 0 0 0,-1-1 0 0 0,0 0 0 0 0,1 1 0 0 0,-1-1 0 0 0,1 1 0 0 0,-1-1 0 0 0,0 1 0 0 0,1-1 0 0 0,-1 1 1 0 0,0-1-1 0 0,0 1 0 0 0,1-1 0 0 0,-1 1 0 0 0,0 0 0 0 0,0-1 0 0 0,0 1 0 0 0,0-1 0 0 0,0 1 0 0 0,0 0 0 0 0,0-1 1 0 0,0 2-1 0 0,-1 0 11 0 0,1-1 0 0 0,-1 1 0 0 0,0-1 1 0 0,0 1-1 0 0,0 0 0 0 0,0-1 1 0 0,-1 0-1 0 0,1 1 0 0 0,0-1 0 0 0,-1 0 1 0 0,1 1-1 0 0,-3 0 0 0 0,-140 91 389 0 0,123-80-354 0 0,-2 0 1 0 0,-19 14 55 0 0,37-23-91 0 0,-1-1 0 0 0,0 1 0 0 0,0-1 0 0 0,-6 2 0 0 0,-20 12 63 0 0,14-8-27 0 0,16-9-48 0 0,0 1-1 0 0,0 0 1 0 0,0 0 0 0 0,0 0 0 0 0,0-1 0 0 0,0 2 0 0 0,0-1 0 0 0,1 0-1 0 0,-1 0 1 0 0,0 1 0 0 0,-2 1 0 0 0,3-1 3 0 0,0 0 0 0 0,-1 0 0 0 0,0-1 0 0 0,1 1 0 0 0,-1-1 0 0 0,0 0-1 0 0,0 1 1 0 0,-3 1 0 0 0,3-2 5 0 0,0 0 1 0 0,0 0-1 0 0,0 0 0 0 0,1 0 0 0 0,-1 1 0 0 0,0-1 0 0 0,1 1 0 0 0,-1-1 1 0 0,1 1-1 0 0,-2 2 0 0 0,3-1 5 0 0,1-1 1 0 0,0 0 0 0 0,0 1-1 0 0,0-1 1 0 0,1 0 0 0 0,-1 0-1 0 0,0 1 1 0 0,1-1 0 0 0,-1 0-1 0 0,1-1 1 0 0,0 1 0 0 0,0 0-1 0 0,3 2 1 0 0,15 8 10 0 0,-11-6-9 0 0,2 0-1 0 0,18 8 1 0 0,-8-6-2 0 0,-16-5-14 0 0,1-1 0 0 0,0 0-1 0 0,-1 0 1 0 0,1 0 0 0 0,0-1-1 0 0,0 0 1 0 0,0 0 0 0 0,0 0-1 0 0,1-1 1 0 0,7 0 0 0 0,67 0 101 0 0,23-4 3 0 0,-71 8-83 0 0,-28-3-21 0 0,-1 0 1 0 0,1-1-1 0 0,0 1 1 0 0,0-1 0 0 0,6 0-1 0 0,-11 0-7 0 0,0 1 0 0 0,-1-1 0 0 0,1 0 0 0 0,0 0-1 0 0,0 0 1 0 0,0 0 0 0 0,0 0 0 0 0,0 1 0 0 0,-1-1 0 0 0,1 0-1 0 0,0 0 1 0 0,0 0 0 0 0,0 1 0 0 0,0-1 0 0 0,0 0 0 0 0,0 0 0 0 0,0 1-1 0 0,0-1 1 0 0,0 0 0 0 0,0 0 0 0 0,0 0 0 0 0,0 1 0 0 0,0-1 0 0 0,0 0-1 0 0,0 0 1 0 0,0 1 0 0 0,0-1 0 0 0,0 0 0 0 0,0 0 0 0 0,0 0-1 0 0,0 1 1 0 0,0-1 0 0 0,0 0 0 0 0,0 0 0 0 0,1 0 0 0 0,-1 1 0 0 0,0-1-1 0 0,0 0 1 0 0,0 0 0 0 0,0 0 0 0 0,0 0 0 0 0,1 1 0 0 0,-1-1 0 0 0,0 0-1 0 0,0 0 1 0 0,0 0 0 0 0,1 0 0 0 0,-1 0 0 0 0,0 0 0 0 0,0 0-1 0 0,0 0 1 0 0,1 1 0 0 0,-1-1 0 0 0,0 0 0 0 0,0 0 0 0 0,0 0 0 0 0,1 0-1 0 0,-1 0 1 0 0,0 0 0 0 0,0 0 0 0 0,1 0 0 0 0,-1 0 0 0 0,0 0 0 0 0,0-1-1 0 0,0 1 1 0 0,1 0 0 0 0,-1 0 0 0 0,0 0 0 0 0,-1 1 3 0 0,0 1 1 0 0,0-1-1 0 0,0 1 0 0 0,-1-1 1 0 0,1 0-1 0 0,-1 0 0 0 0,1 0 1 0 0,-1 0-1 0 0,1 0 0 0 0,-3 1 1 0 0,-18 9 5 0 0,1 0-1 0 0,0 1 1 0 0,0 2 0 0 0,2 0-1 0 0,-20 17 1 0 0,-21 16 10 0 0,-33 29 3 0 0,73-58-12 0 0,15-13-9 0 0,-1-1 1 0 0,1 1-1 0 0,-1-1 1 0 0,0 1-1 0 0,0-2 0 0 0,-1 1 1 0 0,1-1-1 0 0,-1 0 1 0 0,0 0-1 0 0,0-1 1 0 0,-8 2-1 0 0,-8 3 8 0 0,20-6-5 0 0,0 0-1 0 0,0 0 1 0 0,0 0 0 0 0,0 0 0 0 0,0-1 0 0 0,0 1-1 0 0,-3-1 1 0 0,3 0-4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3T07:49:09.8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372 1 11448 0 0,'0'0'2510'0'0,"2"5"-2340"0"0,6 22-76 0 0,-1 1 0 0 0,-1 1 1 0 0,3 33-1 0 0,1 8-50 0 0,39 334 70 0 0,-48-395-113 0 0,1 51 3 0 0,-2 0 0 0 0,-2 0 0 0 0,-4-1 0 0 0,-2 1 1 0 0,-2-1-1 0 0,-22 69 0 0 0,28-115-1 0 0,-1-1 0 0 0,0 0 0 0 0,0 0 0 0 0,-1 0 0 0 0,-1 0 0 0 0,0-1 0 0 0,-1 0 0 0 0,-12 14 0 0 0,17-22 1 0 0,0 0 0 0 0,1 0 1 0 0,-1 0-1 0 0,0 0 1 0 0,-1-1-1 0 0,1 0 1 0 0,0 1-1 0 0,-1-1 0 0 0,1 0 1 0 0,-1-1-1 0 0,1 1 1 0 0,-1-1-1 0 0,0 1 1 0 0,0-1-1 0 0,0-1 0 0 0,0 1 1 0 0,0 0-1 0 0,0-1 1 0 0,-7 0-1 0 0,3 0 14 0 0,0-1 1 0 0,0-1-1 0 0,0 0 0 0 0,1 0 0 0 0,-1 0 0 0 0,0-1 1 0 0,1 0-1 0 0,0-1 0 0 0,-9-5 0 0 0,-13-7 35 0 0,-82-54 105 0 0,73 44-103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3T07:48:58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49 12256 0 0,'4'-1'56'0'0,"2"-1"-36"0"0,-1 0 17 0 0,-1 1-1 0 0,0 0 1 0 0,0 0-1 0 0,1 0 1 0 0,-1 0 0 0 0,0 1-1 0 0,8-1 1 0 0,-8 2 31 0 0,0-1 0 0 0,-1 1 0 0 0,1 0 0 0 0,0 0 1 0 0,0 1-1 0 0,0-1 0 0 0,-1 1 0 0 0,1 0 0 0 0,-1 0 0 0 0,0 0 0 0 0,1 0 0 0 0,-1 1 0 0 0,0-1 1 0 0,0 1-1 0 0,0 0 0 0 0,-1 0 0 0 0,4 4 0 0 0,0 1-3 0 0,-1 0-1 0 0,0 0 0 0 0,-1 0 1 0 0,0 1-1 0 0,0-1 1 0 0,3 14-1 0 0,-6-16-51 0 0,0-1 0 0 0,-1 0-1 0 0,0 1 1 0 0,0-1 0 0 0,0 1 0 0 0,0-1-1 0 0,-1 0 1 0 0,-2 8 0 0 0,-12 42 46 0 0,14-51-55 0 0,-3 11 12 0 0,-1-1 0 0 0,0 0 0 0 0,-1 0 0 0 0,0 0 0 0 0,-1-1 0 0 0,-1 0 0 0 0,0-1 0 0 0,-1 0 0 0 0,0 0 0 0 0,-14 14 0 0 0,19-23-13 0 0,-3 4 17 0 0,0 0 0 0 0,-1-1 0 0 0,-10 7 0 0 0,15-11-8 0 0,-1 0 1 0 0,1 0-1 0 0,-1-1 0 0 0,0 0 0 0 0,0 0 0 0 0,0 0 0 0 0,0 0 0 0 0,0 0 1 0 0,0-1-1 0 0,-7 1 0 0 0,8-1 2 0 0,-1 0 0 0 0,1-1 0 0 0,0 1 0 0 0,0 0 0 0 0,0-1 0 0 0,0 0 0 0 0,0 0 0 0 0,-1 0 0 0 0,1 0 0 0 0,1 0 0 0 0,-1-1 0 0 0,0 1 0 0 0,-4-4 0 0 0,2 1 20 0 0,0-1 0 0 0,0 0 1 0 0,0-1-1 0 0,-7-11 1 0 0,9 13-17 0 0,1 0 0 0 0,0 0 1 0 0,0-1-1 0 0,0 1 0 0 0,1-1 0 0 0,0 0 0 0 0,-1 1 1 0 0,2-1-1 0 0,-1 0 0 0 0,0 0 0 0 0,1 0 1 0 0,0 0-1 0 0,1-6 0 0 0,1-8 57 0 0,8-36-1 0 0,-8 50-63 0 0,2-12 33 0 0,0 1 0 0 0,2 0 0 0 0,0 0 0 0 0,1 0 0 0 0,0 1 0 0 0,1 0 0 0 0,1 0 0 0 0,0 1 0 0 0,14-15 0 0 0,-18 21-4 0 0,1 1 1 0 0,-2-1 0 0 0,1-1-1 0 0,-1 1 1 0 0,0 0 0 0 0,-1-1 0 0 0,1 0-1 0 0,1-10 1 0 0,-2 6 48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3T07:48:59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259 0 12056 0 0,'0'0'414'0'0,"5"4"-203"0"0,8 4 262 0 0,1 0-1 0 0,-1-1 1 0 0,1 0 0 0 0,17 5-1 0 0,-12-4-132 0 0,38 23 556 0 0,-56-30-884 0 0,-1-1 0 0 0,1 1 0 0 0,0 0 0 0 0,-1-1 0 0 0,1 1 0 0 0,-1 0 0 0 0,0 0 0 0 0,1-1 0 0 0,-1 1 0 0 0,1 0 0 0 0,-1 0 1 0 0,0 0-1 0 0,0-1 0 0 0,1 1 0 0 0,-1 0 0 0 0,0 0 0 0 0,0 0 0 0 0,0 0 0 0 0,0 0 0 0 0,0 0 0 0 0,0-1 0 0 0,0 1 0 0 0,0 0 1 0 0,-1 0-1 0 0,1 1 0 0 0,-10 23 128 0 0,-2-11-105 0 0,0 0-1 0 0,0 0 1 0 0,-2-2 0 0 0,1 1-1 0 0,-29 18 1 0 0,-2 2 46 0 0,-51 39 153 0 0,34-33-28 0 0,58-37-187 0 0,1 0-1 0 0,0 0 0 0 0,-1 0 0 0 0,1-1 0 0 0,-1 1 0 0 0,1-1 0 0 0,-1 0 0 0 0,0 0 0 0 0,0 0 0 0 0,0 0 0 0 0,1 0 0 0 0,-5 0 0 0 0,-1 3 160 0 0,8-4-173 0 0,0 0 0 0 0,0 0 0 0 0,1 0-1 0 0,-1 0 1 0 0,0 0 0 0 0,0 0 0 0 0,0 0-1 0 0,0 0 1 0 0,0 0 0 0 0,0 0 0 0 0,0 0-1 0 0,0 0 1 0 0,1 0 0 0 0,-1 0 0 0 0,0 0-1 0 0,0 0 1 0 0,0 0 0 0 0,0 0 0 0 0,0 0-1 0 0,0 0 1 0 0,0 0 0 0 0,0 0 0 0 0,0 0-1 0 0,0 0 1 0 0,1 1 0 0 0,-1-1 0 0 0,0 0-1 0 0,0 0 1 0 0,0 0 0 0 0,0 0 0 0 0,0 0-1 0 0,0 0 1 0 0,0 0 0 0 0,0 0 0 0 0,0 0-1 0 0,0 0 1 0 0,0 1 0 0 0,0-1 0 0 0,0 0-1 0 0,0 0 1 0 0,0 0 0 0 0,0 0 0 0 0,0 0-1 0 0,0 0 1 0 0,0 0 0 0 0,0 0 0 0 0,0 1-1 0 0,0-1 1 0 0,0 0 0 0 0,0 0-1 0 0,0 0 1 0 0,0 0 0 0 0,0 0 0 0 0,0 0-1 0 0,0 0 1 0 0,0 0 0 0 0,0 0 0 0 0,0 0-1 0 0,0 1 1 0 0,0-1 0 0 0,0 0 0 0 0,-1 0-1 0 0,2 0 51 0 0,7-3 49 0 0,11 0-51 0 0,-1 1 0 0 0,0 1 0 0 0,1 0 0 0 0,23 4 0 0 0,-17-2-1 0 0,34-2-1 0 0,21 4 84 0 0,-80-3-133 0 0,1 0 0 0 0,0 0 0 0 0,-1 0 0 0 0,1 0-1 0 0,0 0 1 0 0,-1 0 0 0 0,1 0 0 0 0,0 0 0 0 0,0 0 0 0 0,-1 0 0 0 0,1 0 0 0 0,0 0 0 0 0,-1 1 0 0 0,1-1 0 0 0,0 0 0 0 0,-1 0 0 0 0,1 1 0 0 0,0-1 0 0 0,-1 1 0 0 0,1-1-1 0 0,-1 0 1 0 0,1 1 0 0 0,-1-1 0 0 0,1 1 0 0 0,-1-1 0 0 0,1 1 0 0 0,-1-1 0 0 0,1 1 0 0 0,-1 0 0 0 0,1 1 9 0 0,-1 0 1 0 0,1-1-1 0 0,-1 1 0 0 0,0 0 1 0 0,0-1-1 0 0,0 1 0 0 0,0 0 1 0 0,0 0-1 0 0,0-1 0 0 0,0 1 1 0 0,-1 3-1 0 0,-1 2 36 0 0,0-1-1 0 0,-1 1 1 0 0,1-1 0 0 0,-7 12 0 0 0,-3-3 18 0 0,1-1 1 0 0,-2 0 0 0 0,0-1-1 0 0,0 0 1 0 0,-2-1-1 0 0,1 0 1 0 0,-1-1 0 0 0,-1-1-1 0 0,-25 13 1 0 0,3-7 115 0 0,-13 8 102 0 0,39-19-154 0 0,0 1-1 0 0,0-2 1 0 0,-24 6 0 0 0,9-2 106 0 0,17-5-115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3T07:49:00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17 7528 0 0,'0'0'128'0'0,"4"-4"-66"0"0,12-8 36 0 0,-30 19 2726 0 0,8-5-2780 0 0,0 1 0 0 0,1 0 0 0 0,-1 1 0 0 0,1-1 0 0 0,-6 5 0 0 0,-5 9 51 0 0,2-1 1 0 0,0 2-1 0 0,1 0 1 0 0,0 0-1 0 0,2 1 1 0 0,0 1 0 0 0,1 0-1 0 0,-7 22 1 0 0,17-40-73 0 0,-1 1 1 0 0,0-1 0 0 0,0 1-1 0 0,1-1 1 0 0,0 1 0 0 0,-1 0-1 0 0,1-1 1 0 0,0 1 0 0 0,0 0-1 0 0,1-1 1 0 0,-1 1 0 0 0,0 0-1 0 0,1-1 1 0 0,0 1 0 0 0,0-1-1 0 0,0 1 1 0 0,0-1 0 0 0,0 1-1 0 0,0-1 1 0 0,0 1-1 0 0,1-1 1 0 0,-1 0 0 0 0,1 0-1 0 0,0 0 1 0 0,-1 0 0 0 0,1 0-1 0 0,3 2 1 0 0,4 3 46 0 0,1 0-1 0 0,0-1 1 0 0,1 0 0 0 0,21 8-1 0 0,-16-7-51 0 0,14 8 104 0 0,1 1 1 0 0,35 25 0 0 0,-62-38-104 0 0,0-1 1 0 0,0 0-1 0 0,0 0 0 0 0,0 0 1 0 0,0 0-1 0 0,0-1 1 0 0,0 0-1 0 0,1 1 1 0 0,4-1-1 0 0,-8-1-13 0 0,-1 0 1 0 0,1 0-1 0 0,0 1 0 0 0,0-1 0 0 0,0 0 0 0 0,-1 0 0 0 0,1 0 0 0 0,0 1 1 0 0,0-1-1 0 0,-1 0 0 0 0,1 1 0 0 0,0-1 0 0 0,0 1 0 0 0,-1-1 1 0 0,1 1-1 0 0,-1-1 0 0 0,1 1 0 0 0,0 0 0 0 0,-1-1 0 0 0,1 1 0 0 0,-1-1 1 0 0,0 1-1 0 0,1 0 0 0 0,-1 0 0 0 0,1-1 0 0 0,-1 2 0 0 0,0-1 5 0 0,0 0 0 0 0,0 1-1 0 0,0-1 1 0 0,0 0 0 0 0,0 1 0 0 0,0-1-1 0 0,-1 0 1 0 0,1 0 0 0 0,-1 0-1 0 0,1 1 1 0 0,-1-1 0 0 0,1 0 0 0 0,-1 0-1 0 0,-1 2 1 0 0,-2 3 46 0 0,-2 1 1 0 0,1-1-1 0 0,-11 9 0 0 0,-38 27 181 0 0,36-29-116 0 0,1 1-1 0 0,-19 19 1 0 0,31-29-80 0 0,0 0 0 0 0,0 0 0 0 0,0 0 0 0 0,-1 0 0 0 0,1-1 0 0 0,-1 0 0 0 0,0 0 0 0 0,0-1 0 0 0,0 1 0 0 0,0-1 0 0 0,0 0 0 0 0,-1-1 0 0 0,1 0 0 0 0,0 0 0 0 0,-8 0 0 0 0,3-1 77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3T07:48:41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607 1 8744 0 0,'-7'2'130'0'0,"-35"10"441"0"0,-41 18 0 0 0,58-21-133 0 0,-34 10 1 0 0,8-4-28 0 0,-42 10 285 0 0,31-9-335 0 0,54-14-297 0 0,-25 7 384 0 0,-43 19 0 0 0,52-8-62 0 0,22-18-327 0 0,1-2 0 0 0,3 13 337 0 0,39-13-299 0 0,0-2 1 0 0,80-13-1 0 0,-82 8-91 0 0,0 1-1 0 0,0 2 1 0 0,1 2 0 0 0,0 1 0 0 0,76 10 0 0 0,-83-1-50 0 0,-32-7 37 0 0,1-1 0 0 0,-1 0 0 0 0,0 1 0 0 0,0-1 1 0 0,1 0-1 0 0,-1 1 0 0 0,0 0 0 0 0,0-1 0 0 0,0 1 0 0 0,0 0 0 0 0,0-1 0 0 0,0 1 0 0 0,0 0 0 0 0,0 0 0 0 0,0 0 0 0 0,0 0 0 0 0,0 0 0 0 0,-1 0 0 0 0,1 0 0 0 0,0 0 0 0 0,0 2 1 0 0,-4 0-13 0 0,0 1 0 0 0,0-1 1 0 0,-1 0-1 0 0,1 0 0 0 0,-1-1 1 0 0,1 1-1 0 0,-7 2 0 0 0,3 0 6 0 0,-44 25-43 0 0,-88 39 0 0 0,47-26 27 0 0,48-22 29 0 0,26-14 0 0 0,0 2 0 0 0,1 0 0 0 0,-24 17 0 0 0,-41 25 17 0 0,76-48 12 0 0,0 1 0 0 0,0-1 0 0 0,0 0 0 0 0,0 0 0 0 0,0 0 0 0 0,-1-1-1 0 0,1 0 1 0 0,-1 0 0 0 0,-9 0 0 0 0,15-2 113 0 0,1-12 152 0 0,0 9-220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3T07:49:00.9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0 129 12256 0 0,'0'0'0'0'0,"32"-27"0"0"0,-7 12 200 0 0,0 2 8 0 0,3 4-8 0 0,-1 4 0 0 0,0-9 208 0 0,-4 0 8 0 0,2 0-8 0 0,-3 12 8 0 0,-3-4-112 0 0,0 1 8 0 0,0 1-8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3T07:49:01.8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0 9344 0 0,'-14'31'607'0'0,"-2"-1"0"0"0,-31 43 1 0 0,11-17 43 0 0,19-20 5 0 0,14-28-527 0 0,0-1 1 0 0,0 0-1 0 0,-1 0 0 0 0,-5 8 1 0 0,3-6 48 0 0,6-8-149 0 0,-1 0 0 0 0,1 0 0 0 0,0 0-1 0 0,-1 0 1 0 0,0 0 0 0 0,1-1 0 0 0,-1 1-1 0 0,1 0 1 0 0,-1 0 0 0 0,0-1 0 0 0,0 1-1 0 0,1 0 1 0 0,-1-1 0 0 0,0 1 0 0 0,0 0 0 0 0,0-1-1 0 0,0 1 1 0 0,0-1 0 0 0,0 0 0 0 0,0 1-1 0 0,0-1 1 0 0,0 0 0 0 0,0 1 0 0 0,0-1-1 0 0,-2 0 1 0 0,6-3-19 0 0,-1 0 0 0 0,0 1-1 0 0,0-1 1 0 0,-1 0 0 0 0,1-1-1 0 0,-1 1 1 0 0,3-5-1 0 0,-1-1 4 0 0,5-2-13 0 0,0 1 0 0 0,0 0 0 0 0,0 0 0 0 0,2 0 0 0 0,-1 1 0 0 0,1 0 0 0 0,12-7 0 0 0,4-6 0 0 0,-4 4 33 0 0,0 1 0 0 0,34-20 1 0 0,-43 29-17 0 0,1 2 1 0 0,0 0 0 0 0,0 0-1 0 0,0 1 1 0 0,0 1 0 0 0,18-3 0 0 0,-9 2 29 0 0,-15 3 4 0 0,-1 0 0 0 0,1 1 0 0 0,0-1 0 0 0,0 2 0 0 0,14-1 0 0 0,-20 2-38 0 0,0-1-1 0 0,0 0 1 0 0,-1 1-1 0 0,1-1 0 0 0,0 1 1 0 0,-1-1-1 0 0,1 1 1 0 0,0 0-1 0 0,-1 0 1 0 0,1 0-1 0 0,-1 0 1 0 0,1 0-1 0 0,-1 0 1 0 0,0 0-1 0 0,1 0 0 0 0,-1 1 1 0 0,0-1-1 0 0,0 0 1 0 0,0 1-1 0 0,0-1 1 0 0,0 1-1 0 0,0-1 1 0 0,0 1-1 0 0,-1 0 0 0 0,1-1 1 0 0,-1 1-1 0 0,1 0 1 0 0,-1 0-1 0 0,1-1 1 0 0,-1 1-1 0 0,0 2 1 0 0,7 31 118 0 0,-5-27-110 0 0,0 0 0 0 0,-1 0 0 0 0,1 0 1 0 0,-2 1-1 0 0,1-1 0 0 0,-2 13 1 0 0,-4 11 38 0 0,-1 0 0 0 0,-2 0 1 0 0,-16 43-1 0 0,-17 50 121 0 0,0-9 35 0 0,36-102-181 0 0,-2 8 23 0 0,6-22-53 0 0,1 1-1 0 0,0 0 1 0 0,-1-1 0 0 0,1 1 0 0 0,-1-1-1 0 0,1 1 1 0 0,-1 0 0 0 0,1-1 0 0 0,-1 1-1 0 0,1-1 1 0 0,-1 1 0 0 0,0-1 0 0 0,1 0-1 0 0,-1 1 1 0 0,0-1 0 0 0,1 0 0 0 0,-1 1-1 0 0,0-1 1 0 0,0 0 0 0 0,1 0 0 0 0,-1 1-1 0 0,0-1 1 0 0,-1 0 0 0 0,-10 3 68 0 0,10 0-39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3T07:49:04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72 370 7136 0 0,'0'0'1550'0'0,"0"7"-1378"0"0,-2 89 166 0 0,2 103 51 0 0,0-34-165 0 0,2-79-128 0 0,-2-51-8 0 0,1 0 0 0 0,8 46 0 0 0,-6-67-30 0 0,-1 0 1 0 0,-1-1-1 0 0,0 25 1 0 0,-1-31 3 0 0,-1 0 1 0 0,0 0-1 0 0,-1 0 1 0 0,1 0 0 0 0,-2 0-1 0 0,1 0 1 0 0,0 0 0 0 0,-8 11-1 0 0,10-18-51 0 0,0 1 0 0 0,0-1 0 0 0,0 1 1 0 0,0-1-1 0 0,-1 1 0 0 0,1-1 0 0 0,0 1 0 0 0,-1-1 0 0 0,1 0 0 0 0,0 1 0 0 0,-1-1 0 0 0,1 1 0 0 0,0-1 0 0 0,-1 0 0 0 0,1 0 0 0 0,-1 1 0 0 0,1-1 0 0 0,-1 0 0 0 0,1 0 0 0 0,0 1 0 0 0,-1-1 0 0 0,1 0 1 0 0,-1 0-1 0 0,1 0 0 0 0,-1 0 0 0 0,1 0 0 0 0,-1 0 0 0 0,1 0 0 0 0,-1 0 0 0 0,1 0 0 0 0,-1 0 0 0 0,1 0 0 0 0,-1 0 0 0 0,1 0 0 0 0,-1 0 0 0 0,1 0 0 0 0,-1 0 0 0 0,1 0 0 0 0,-1-1 0 0 0,1 1 0 0 0,-1 0 0 0 0,0-1 1 0 0,-1 0-1 0 0,1-1 0 0 0,0 1 0 0 0,0 0 0 0 0,0 0 1 0 0,1 0-1 0 0,-1-1 0 0 0,0 1 0 0 0,0 0 0 0 0,1-1 1 0 0,-1 1-1 0 0,0 0 0 0 0,1-1 0 0 0,-1-1 0 0 0,-11-56 42 0 0,3 0 0 0 0,2 0-1 0 0,1-68 1 0 0,4 42 11 0 0,1-58 88 0 0,18-77 264 0 0,-15 193-355 0 0,-2 19-33 0 0,0 1 0 0 0,1-1 0 0 0,0 0 0 0 0,0 1 0 0 0,1 0 0 0 0,0-1-1 0 0,0 1 1 0 0,1 0 0 0 0,0 0 0 0 0,4-8 0 0 0,-5 12-18 0 0,3-7 37 0 0,1 1 0 0 0,0 0 0 0 0,0 1 0 0 0,1-1 0 0 0,0 1 0 0 0,0 1 1 0 0,1-1-1 0 0,0 1 0 0 0,1 1 0 0 0,15-11 0 0 0,-18 14-23 0 0,0 1-1 0 0,-1-1 1 0 0,1 1-1 0 0,0 0 1 0 0,0 1-1 0 0,0-1 1 0 0,1 1 0 0 0,-1 1-1 0 0,0-1 1 0 0,0 1-1 0 0,1 0 1 0 0,-1 0 0 0 0,0 1-1 0 0,1 0 1 0 0,6 1-1 0 0,-11-1-19 0 0,1 0 1 0 0,-1-1-1 0 0,0 1 0 0 0,1 0 0 0 0,-1 0 0 0 0,0 0 0 0 0,0 0 0 0 0,0 1 1 0 0,0-1-1 0 0,0 0 0 0 0,0 1 0 0 0,0 0 0 0 0,0-1 0 0 0,-1 1 1 0 0,1 0-1 0 0,0 0 0 0 0,-1 0 0 0 0,0 0 0 0 0,1 0 0 0 0,-1 0 0 0 0,0 1 1 0 0,0-1-1 0 0,0 0 0 0 0,-1 0 0 0 0,2 4 0 0 0,15 36 64 0 0,-11-28-46 0 0,0 0-1 0 0,-1 1 0 0 0,5 22 1 0 0,5 41 75 0 0,-2-9 158 0 0,7 99-1 0 0,-4-47 133 0 0,-15-101-319 0 0,-1 6 96 0 0,-2 32 0 0 0,1-39-100 0 0,0-9-9 0 0,0 1 1 0 0,0 0-1 0 0,-1 0 1 0 0,0-1-1 0 0,0 1 1 0 0,-1-1-1 0 0,-1 1 1 0 0,0-1-1 0 0,-7 13 1 0 0,3-8 40 0 0,8-13-77 0 0,-1 0 0 0 0,0 0 0 0 0,0 0 0 0 0,0-1 1 0 0,0 1-1 0 0,0 0 0 0 0,0 0 0 0 0,0-1 0 0 0,-3 3 1 0 0,-23-7 275 0 0,24 2-286 0 0,0 0 0 0 0,0 0 0 0 0,0 0 0 0 0,0 0 0 0 0,0-1-1 0 0,0 1 1 0 0,1-1 0 0 0,-1 0 0 0 0,0 1 0 0 0,1-1-1 0 0,0 0 1 0 0,-1-1 0 0 0,1 1 0 0 0,0 0 0 0 0,-3-5-1 0 0,-1 1 6 0 0,-2-5 13 0 0,-1 0-1 0 0,2 0 1 0 0,-12-21-1 0 0,13 20 4 0 0,-1 0 0 0 0,-16-21 0 0 0,15 25-8 0 0,0-2 0 0 0,1 1 0 0 0,1-1 0 0 0,-1 0 0 0 0,2-1 1 0 0,-1 1-1 0 0,2-1 0 0 0,-1 0 0 0 0,1 0 0 0 0,-3-18 0 0 0,4 21-10 0 0,0 1 0 0 0,0 0 1 0 0,0 0-1 0 0,-1 0 1 0 0,-5-9-1 0 0,3 7 2 0 0,5 7-9 0 0,-1-1 0 0 0,1 0 1 0 0,0 0-1 0 0,0 0 1 0 0,1 0-1 0 0,-1 0 0 0 0,0 0 1 0 0,1 0-1 0 0,0 0 0 0 0,0 0 1 0 0,0 0-1 0 0,0 0 0 0 0,0 0 1 0 0,1 0-1 0 0,-1 0 0 0 0,1 0 1 0 0,0 0-1 0 0,0 0 0 0 0,0 0 1 0 0,0 0-1 0 0,0 1 0 0 0,1-1 1 0 0,-1 0-1 0 0,1 1 0 0 0,3-4 1 0 0,-1-1 0 0 0,1 1 1 0 0,0 0-1 0 0,1 1 1 0 0,0-1-1 0 0,-1 1 1 0 0,2 0-1 0 0,-1 1 1 0 0,12-7-1 0 0,-13 9-6 0 0,0 0 0 0 0,0 0 0 0 0,1 1 1 0 0,-1-1-1 0 0,0 1 0 0 0,0 1 0 0 0,1-1 0 0 0,-1 1 0 0 0,0 0 0 0 0,1 0 0 0 0,-1 0 0 0 0,6 2 0 0 0,-10-2 0 0 0,0 1 0 0 0,0-1 0 0 0,0 1-1 0 0,0 0 1 0 0,0-1 0 0 0,-1 1 0 0 0,1 0-1 0 0,0-1 1 0 0,0 1 0 0 0,0 0 0 0 0,-1 0-1 0 0,1 0 1 0 0,-1 0 0 0 0,1 0 0 0 0,0 0-1 0 0,-1 0 1 0 0,0 0 0 0 0,1 0 0 0 0,-1 0-1 0 0,0 0 1 0 0,1 0 0 0 0,-1 0 0 0 0,0 0-1 0 0,0 0 1 0 0,0 0 0 0 0,0 0 0 0 0,0 0-1 0 0,0 0 1 0 0,0 2 0 0 0,-7 32-8 0 0,6-33 7 0 0,-9 32 1 0 0,1-3-3 0 0,1 0 0 0 0,-4 35 0 0 0,11-63 2 0 0,0 0-1 0 0,1 1 1 0 0,-1-1-1 0 0,-1 0 1 0 0,1 1-1 0 0,0-1 1 0 0,-1 0-1 0 0,0 0 1 0 0,1 0-1 0 0,-1 0 1 0 0,0 0-1 0 0,-1 0 1 0 0,1-1-1 0 0,0 1 1 0 0,-4 2-1 0 0,5-5-5 0 0,-5 0-6 0 0,7 0 13 0 0,-1 0 0 0 0,0 0 0 0 0,0-1 0 0 0,0 1 0 0 0,0 0 0 0 0,0 0 0 0 0,0 0 0 0 0,0 0 0 0 0,0-1 0 0 0,0 1-1 0 0,0 0 1 0 0,0 0 0 0 0,0 0 0 0 0,0-1 0 0 0,0 1 0 0 0,0 0 0 0 0,0 0 0 0 0,0 0 0 0 0,0-1 0 0 0,0 1 0 0 0,0 0 0 0 0,0 0 0 0 0,0 0 0 0 0,0 0 0 0 0,-1-1 0 0 0,1 1 0 0 0,0 0 0 0 0,0 0 0 0 0,0 0 0 0 0,0 0 0 0 0,0 0 0 0 0,0-1 0 0 0,-1 1 0 0 0,1 0 0 0 0,0 0 0 0 0,0 0-1 0 0,0 0 1 0 0,0 0 0 0 0,-1 0 0 0 0,1 0 0 0 0,0 0 0 0 0,0 0 0 0 0,0 0 0 0 0,-1 0 0 0 0,1-1 0 0 0,0 1 0 0 0,0 0 0 0 0,0 0 0 0 0,0 0 0 0 0,-1 0 0 0 0,1 0 0 0 0,0 1 0 0 0,0-1 0 0 0,0 0 0 0 0,-1 0 0 0 0,1 0 0 0 0,0 0 0 0 0,0 0 0 0 0,0 0 0 0 0,0 0 0 0 0,-1 0 0 0 0,1 0 0 0 0,0 1-1 0 0,9-18 1 0 0,1 1 0 0 0,0 0 0 0 0,2 1 0 0 0,0 1 0 0 0,0 0 0 0 0,24-21 0 0 0,-1-1 16 0 0,-2-1 0 0 0,-1-1 0 0 0,-3-2-1 0 0,38-64 1 0 0,88-139 115 0 0,-18 59 9 0 0,-83 116-44 0 0,-42 60-77 0 0,-12 8-17 0 0,0-1-1 0 0,0 1 1 0 0,0 0-1 0 0,0 0 1 0 0,0 0 0 0 0,1 0-1 0 0,-1 0 1 0 0,0-1 0 0 0,0 1-1 0 0,0 0 1 0 0,1 0-1 0 0,-1 0 1 0 0,0 0 0 0 0,0 0-1 0 0,0 0 1 0 0,1 0-1 0 0,-1 0 1 0 0,0 0 0 0 0,0 0-1 0 0,0 0 1 0 0,1 0 0 0 0,-1 0-1 0 0,0 0 1 0 0,0 0-1 0 0,0 0 1 0 0,1 0 0 0 0,-1 0-1 0 0,0 0 1 0 0,0 0-1 0 0,0 0 1 0 0,1 0 0 0 0,-1 1-1 0 0,0-1 1 0 0,0 0-1 0 0,0 0 1 0 0,0 0 0 0 0,1 0-1 0 0,-1 0 1 0 0,0 1 0 0 0,0-1-1 0 0,0 0 1 0 0,0 0-1 0 0,0 0 1 0 0,0 0 0 0 0,1 1-1 0 0,-1-1 1 0 0,0 0-1 0 0,0 0 1 0 0,0 0 0 0 0,0 1-1 0 0,0-1 1 0 0,0 0 0 0 0,0 0-1 0 0,0 1 1 0 0,0-1 4 0 0,-1 3 2 0 0,-6 13-4 0 0,0 0 0 0 0,-2 0-1 0 0,0 0 1 0 0,-12 15 0 0 0,-2 4 0 0 0,-25 53 4 0 0,-21 32 12 0 0,66-116-16 0 0,0-1 0 0 0,-1 1 0 0 0,1-1 0 0 0,-1 1 0 0 0,1-1 0 0 0,-8 5 0 0 0,7-7 5 0 0,4-3-2 0 0,16-16 1 0 0,11-5-4 0 0,40-27 0 0 0,5-3-1 0 0,15-10 15 0 0,-53 40 4 0 0,41-36 0 0 0,-42 36 34 0 0,-32 21-48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3T07:49:05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141 138 12360 0 0,'-26'38'87'0'0,"18"-25"119"0"0,-1 0-1 0 0,-1 0 0 0 0,-14 15 1 0 0,12-15 434 0 0,0 0 0 0 0,-13 22 0 0 0,17-23-188 0 0,2-5 93 0 0,9-13-309 0 0,11-18-186 0 0,-9 20-50 0 0,-1-1 1 0 0,1 1 0 0 0,0 0 0 0 0,1 0 0 0 0,-1 1 0 0 0,1 0 0 0 0,-1-1 0 0 0,9-2 0 0 0,20-12-3 0 0,8-4-13 0 0,-33 18 9 0 0,-1 0-1 0 0,0-1 1 0 0,0 0 0 0 0,0 0-1 0 0,12-10 1 0 0,62-52-86 0 0,-17 14-5 0 0,-46 36-10 0 0,38-24 0 0 0,-152 167-531 0 0,71-84 582 0 0,17-30 28 0 0,0 1 0 0 0,-1-1 1 0 0,-15 18-1 0 0,15-19 22 0 0,-1 0 1 0 0,1 0-1 0 0,1 1 1 0 0,0 0-1 0 0,-7 16 1 0 0,-22 67-24 0 0,24-60 26 0 0,4-7 3 0 0,1 0 0 0 0,0 1 0 0 0,-1 29 0 0 0,6-47 0 0 0,1-1 0 0 0,0 0 0 0 0,1 1 0 0 0,0-1 0 0 0,1 1 0 0 0,0-1 0 0 0,1 1 0 0 0,4 14 0 0 0,-7-16 2 0 0,-1-1 4 0 0,12-27 82 0 0,52-118 94 0 0,-58 129-152 0 0,1 1 1 0 0,0 0-1 0 0,0 0 0 0 0,0 0 0 0 0,1 1 0 0 0,0 0 0 0 0,0 0 0 0 0,1 0 1 0 0,0 1-1 0 0,0 0 0 0 0,0 0 0 0 0,12-5 0 0 0,-18 9-17 0 0,0 0-1 0 0,0 0 0 0 0,1 1 1 0 0,-1-1-1 0 0,0 0 0 0 0,1 1 1 0 0,-1-1-1 0 0,1 0 0 0 0,-1 1 1 0 0,1 0-1 0 0,-1-1 0 0 0,1 1 1 0 0,-1 0-1 0 0,1 0 0 0 0,0 0 1 0 0,-1 0-1 0 0,1 0 0 0 0,-1 0 1 0 0,1 0-1 0 0,-1 1 0 0 0,1-1 1 0 0,-1 0-1 0 0,1 1 0 0 0,-1 0 1 0 0,1-1-1 0 0,-1 1 0 0 0,1 0 0 0 0,0 0 1 0 0,0 2 1 0 0,-1-1-1 0 0,1 0 1 0 0,-1 1 0 0 0,0-1 0 0 0,0 0 0 0 0,0 1-1 0 0,0-1 1 0 0,0 1 0 0 0,-1 0 0 0 0,1-1-1 0 0,-1 1 1 0 0,0 0 0 0 0,1-1 0 0 0,-1 1 0 0 0,-1 0-1 0 0,1 4 1 0 0,-2 16 31 0 0,0 1 1 0 0,-2 0-1 0 0,0-1 0 0 0,-1 0 1 0 0,-15 38-1 0 0,12-38 2 0 0,-5 15 48 0 0,12-36-86 0 0,0 0 1 0 0,0-1 0 0 0,0 1 0 0 0,0 0-1 0 0,0-1 1 0 0,0 1 0 0 0,-1 0 0 0 0,1-1-1 0 0,0 0 1 0 0,-1 1 0 0 0,1-1 0 0 0,-1 0-1 0 0,0 0 1 0 0,1 0 0 0 0,-3 2-1 0 0,3-3-4 0 0,1 0 0 0 0,-1 0 0 0 0,1 0 0 0 0,0 0-1 0 0,-1 1 1 0 0,1-1 0 0 0,-1 0 0 0 0,1 0 0 0 0,-1 0 0 0 0,1 0-1 0 0,-1 0 1 0 0,1 0 0 0 0,-1 0 0 0 0,1 0 0 0 0,0 0-1 0 0,-1 0 1 0 0,1-1 0 0 0,-1 1 0 0 0,1 0 0 0 0,-1 0-1 0 0,1 0 1 0 0,0 0 0 0 0,-1-1 0 0 0,1 1 0 0 0,-1 0-1 0 0,1-1 1 0 0,0 1 0 0 0,-1 0 0 0 0,1 0 0 0 0,0-1-1 0 0,-1 1 1 0 0,1 0 0 0 0,0-1 0 0 0,0 1 0 0 0,-1-1-1 0 0,1 1 1 0 0,0 0 0 0 0,0-1 0 0 0,0 1 0 0 0,0-1-1 0 0,-1 1 1 0 0,1-1 0 0 0,0 1 0 0 0,0-1 0 0 0,0 1-1 0 0,0 0 1 0 0,0-1 0 0 0,0 1 0 0 0,0-1 0 0 0,0 1 0 0 0,0-1-1 0 0,0 1 1 0 0,1-1 0 0 0,-1 1 0 0 0,0 0 0 0 0,0-1-1 0 0,0 1 1 0 0,0-1 0 0 0,1 1 0 0 0,-1-1 0 0 0,0 1-1 0 0,1-1 1 0 0,0-2 3 0 0,1 0 0 0 0,-1-1-1 0 0,0 1 1 0 0,0-1 0 0 0,0 0-1 0 0,-1 1 1 0 0,1-1 0 0 0,-1-5 0 0 0,2-6 3 0 0,6-21 15 0 0,1 0 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3T07:49:05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27 11352 0 0,'15'-6'152'0'0,"1"1"0"0"0,-1 1 1 0 0,32-5-1 0 0,-41 8-13 0 0,10-1 558 0 0,-15 3-653 0 0,-1-1 0 0 0,0 0 1 0 0,1 1-1 0 0,-1-1 0 0 0,1 0 0 0 0,-1 1 0 0 0,0-1 1 0 0,1 0-1 0 0,-1 1 0 0 0,0-1 0 0 0,1 1 1 0 0,-1-1-1 0 0,0 1 0 0 0,0-1 0 0 0,1 1 1 0 0,-1-1-1 0 0,0 0 0 0 0,0 1 0 0 0,0-1 0 0 0,0 1 1 0 0,0 0-1 0 0,0-1 0 0 0,0 1 0 0 0,0-1 1 0 0,0 1-1 0 0,0-1 0 0 0,0 1 0 0 0,0-1 1 0 0,0 1-1 0 0,0-1 0 0 0,0 1 0 0 0,0-1 0 0 0,0 1 1 0 0,-1 0-1 0 0,-28 113 219 0 0,2-14-143 0 0,27-98-120 0 0,-1 1 0 0 0,0-1 0 0 0,0 1 0 0 0,0-1 0 0 0,0 0 0 0 0,0 1 1 0 0,-1-1-1 0 0,1 0 0 0 0,-1 0 0 0 0,1 0 0 0 0,-1 0 0 0 0,0 0 1 0 0,-3 3-1 0 0,-2 1-1 0 0,1 2 8 0 0,6-8-8 0 0,0 1 0 0 0,0-1-1 0 0,-1 1 1 0 0,1-1 0 0 0,0 1 0 0 0,0-1 0 0 0,0 0-1 0 0,-1 1 1 0 0,1-1 0 0 0,0 1 0 0 0,0-1 0 0 0,-1 0-1 0 0,1 1 1 0 0,0-1 0 0 0,-1 0 0 0 0,1 0 0 0 0,0 1 0 0 0,-1-1-1 0 0,1 0 1 0 0,-1 0 0 0 0,1 1 0 0 0,0-1 0 0 0,-1 0-1 0 0,1 0 1 0 0,-1 0 0 0 0,1 0 0 0 0,-1 1 0 0 0,1-1-1 0 0,-1 0 1 0 0,1 0 0 0 0,0 0 0 0 0,-1 0 0 0 0,1 0 0 0 0,-1 0-1 0 0,1 0 1 0 0,-1-1 0 0 0,1 1 0 0 0,-1 0 0 0 0,1 0-1 0 0,-1 0 1 0 0,1 0 0 0 0,0 0 0 0 0,-1-1 0 0 0,1 1 0 0 0,-1 0-1 0 0,1 0 1 0 0,0-1 0 0 0,-1 1 0 0 0,1 0 0 0 0,0-1-1 0 0,-1 1 1 0 0,1 0 0 0 0,0-1 0 0 0,0 1 0 0 0,-1-1-1 0 0,1 1 1 0 0,0 0 0 0 0,0-1 0 0 0,0 1 0 0 0,-1-1 0 0 0,-10-15-18 0 0,6 11 17 0 0,1-1-1 0 0,0 0 0 0 0,1 0 0 0 0,-6-11 1 0 0,-11-39-8 0 0,11 27 3 0 0,-18-34 0 0 0,27 63 7 0 0,0 0 0 0 0,0 0 0 0 0,0-1 0 0 0,0 1 0 0 0,0 0 0 0 0,0 0 0 0 0,0 0 0 0 0,0-1 0 0 0,-1 1 0 0 0,1 0 0 0 0,0 0 0 0 0,0 0 0 0 0,0-1 0 0 0,0 1 0 0 0,0 0 0 0 0,-1 0 0 0 0,1 0 0 0 0,0 0 0 0 0,0 0 0 0 0,0-1 0 0 0,-1 1 0 0 0,1 0 0 0 0,0 0 0 0 0,0 0 0 0 0,0 0 0 0 0,-1 0 0 0 0,1 0 0 0 0,0 0 0 0 0,0 0 0 0 0,-1 0 0 0 0,1 0 0 0 0,0 0 0 0 0,0 0 0 0 0,0 0 0 0 0,-1 0 0 0 0,1 0 0 0 0,-6 7 0 0 0,-1 12-2 0 0,-1 39-3 0 0,2 0 1 0 0,3 96-1 0 0,3-120 5 0 0,0-21 0 0 0,13 375-16 0 0,-2-237 8 0 0,-9-123 8 0 0,-4 54 0 0 0,0-9 0 0 0,2-25 0 0 0,-8 65 0 0 0,-14-33 0 0 0,22-79 2 0 0,-1 0 0 0 0,1 0 1 0 0,0 0-1 0 0,0 1 0 0 0,0-1 1 0 0,-1 0-1 0 0,1 0 0 0 0,-1 0 1 0 0,1 0-1 0 0,-1 0 0 0 0,1 1 1 0 0,-1-1-1 0 0,0 0 0 0 0,1 0 1 0 0,-1 0-1 0 0,0-1 1 0 0,0 1-1 0 0,0 0 0 0 0,0 0 1 0 0,0 0-1 0 0,0-1 0 0 0,0 1 1 0 0,0 0-1 0 0,0-1 0 0 0,0 1 1 0 0,0-1-1 0 0,0 1 0 0 0,0-1 1 0 0,-1 0-1 0 0,1 1 0 0 0,0-1 1 0 0,0 0-1 0 0,-3 0 1 0 0,3 0 21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3T07:49:20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595 0 10248 0 0,'-4'3'38'0'0,"-192"83"1498"0"0,153-69-1325 0 0,-3 0 98 0 0,31-13-200 0 0,1 1 1 0 0,0 1-1 0 0,1 0 0 0 0,-15 9 0 0 0,9-4 97 0 0,-1 0 0 0 0,-1-1 1 0 0,0-2-1 0 0,-36 11 1 0 0,46-15-91 0 0,3-3-13 0 0,1 1-1 0 0,-1 1 1 0 0,1-1-1 0 0,0 1 1 0 0,0 0 0 0 0,0 1-1 0 0,1-1 1 0 0,-9 7 0 0 0,15-9-86 0 0,0 0 1 0 0,-1 0 0 0 0,1-1 0 0 0,0 1-1 0 0,0 0 1 0 0,0 0 0 0 0,0 0 0 0 0,0 0 0 0 0,0 0-1 0 0,0-1 1 0 0,0 1 0 0 0,0 0 0 0 0,1 0-1 0 0,-1 0 1 0 0,0 0 0 0 0,1 0 0 0 0,-1-1 0 0 0,0 1-1 0 0,1 0 1 0 0,-1 0 0 0 0,1-1 0 0 0,-1 1-1 0 0,1 0 1 0 0,-1-1 0 0 0,2 2 0 0 0,17 18 264 0 0,-13-18-259 0 0,-1 0 1 0 0,1 0 0 0 0,0 0 0 0 0,0 0 0 0 0,0-1-1 0 0,8 1 1 0 0,-5-1 2 0 0,18 2 38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3T07:49:20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514 1 10248 0 0,'0'4'118'0'0,"0"-2"-83"0"0,0 0 0 0 0,0 1 0 0 0,0-1 0 0 0,0 0 0 0 0,0 1 0 0 0,0-1 0 0 0,-1 0 0 0 0,1 1 0 0 0,-1-1 0 0 0,0 0 0 0 0,0 0 0 0 0,0 0 0 0 0,0 0 0 0 0,0 0 0 0 0,0 0 0 0 0,0 0 0 0 0,-1 0 0 0 0,1 0 0 0 0,-1 0 0 0 0,1-1 0 0 0,-4 4 0 0 0,-16 12 183 0 0,-235 183 629 0 0,189-155-839 0 0,-39 26-4 0 0,74-55-49 0 0,25-14 34 0 0,2 2-14 0 0,15 5 29 0 0,-7-7 0 0 0,1 0 1 0 0,-1 0 0 0 0,1 0-1 0 0,0-1 1 0 0,-1 0 0 0 0,1 0 0 0 0,0 0-1 0 0,0 0 1 0 0,0-1 0 0 0,0 1-1 0 0,0-1 1 0 0,-1 0 0 0 0,6 0 0 0 0,8-2 20 0 0,29-6-1 0 0,-26 4-6 0 0,58-18 35 0 0,-34 8-18 0 0,82-22 62 0 0,-95 28-72 0 0,-25 6-15 0 0,0 0 1 0 0,1 0-1 0 0,-1 1 1 0 0,0 0 0 0 0,14-1-1 0 0,-20 2 12 0 0,1 0-1 0 0,0 0 1 0 0,-1 0 0 0 0,1-1-1 0 0,0 1 1 0 0,-1 1-1 0 0,1-1 1 0 0,0 0 0 0 0,-1 0-1 0 0,1 0 1 0 0,0 0-1 0 0,-1 0 1 0 0,1 0 0 0 0,-1 1-1 0 0,1-1 1 0 0,0 0-1 0 0,-1 1 1 0 0,1-1 0 0 0,-1 0-1 0 0,1 1 1 0 0,-1-1-1 0 0,1 1 1 0 0,-1-1 0 0 0,1 1-1 0 0,-1-1 1 0 0,1 1-1 0 0,-1-1 1 0 0,0 1 0 0 0,1-1-1 0 0,-1 1 1 0 0,1 0-1 0 0,-2 1 13 0 0,1 0 0 0 0,0-1 0 0 0,-1 1 0 0 0,1-1 0 0 0,-1 1-1 0 0,1-1 1 0 0,-1 1 0 0 0,0-1 0 0 0,1 1 0 0 0,-1-1 0 0 0,0 0-1 0 0,0 1 1 0 0,0-1 0 0 0,-2 1 0 0 0,-11 14 55 0 0,-2-2 0 0 0,0 0 0 0 0,0-1 0 0 0,-24 15 0 0 0,-18 14 103 0 0,31-20-24 0 0,-1-2 0 0 0,0-1-1 0 0,-1-1 1 0 0,-39 17 0 0 0,60-31-111 0 0,-24 11 167 0 0,31-15-216 0 0,1 1 0 0 0,-1-1 1 0 0,1 0-1 0 0,-1 0 0 0 0,1 1 0 0 0,-1-1 0 0 0,1 0 0 0 0,-1 0 0 0 0,1 0 0 0 0,-1 0 0 0 0,1 1 1 0 0,-1-1-1 0 0,1 0 0 0 0,-1 0 0 0 0,1 0 0 0 0,-1 0 0 0 0,1 0 0 0 0,-1 0 0 0 0,1 0 0 0 0,-1-1 0 0 0,1 1 1 0 0,-1 0-1 0 0,1 0 0 0 0,-1 0 0 0 0,1 0 0 0 0,-1-1 0 0 0,1 1 0 0 0,-1 0 0 0 0,1-1 0 0 0,0 1 1 0 0,-1 0-1 0 0,1-1 0 0 0,-1 1 0 0 0,1 0 0 0 0,0-1 0 0 0,-1 1 0 0 0,1-1 0 0 0,0 1 0 0 0,0 0 0 0 0,-1-1 1 0 0,1 1-1 0 0,0-1 0 0 0,0 1 0 0 0,0-1 0 0 0,-1 1 0 0 0,1-1 0 0 0,0 1 0 0 0,0-1 0 0 0,0 0 1 0 0,0 0 55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3T07:49:20.8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361 87 11048 0 0,'2'-9'284'0'0,"0"1"1"0"0,0-1 0 0 0,-1-16 0 0 0,0-10 1354 0 0,-1 35-1633 0 0,-6 16 52 0 0,6 3-57 0 0,2-1 0 0 0,-1 1 0 0 0,2 0 0 0 0,6 22 0 0 0,-1-5-4 0 0,2 19-8 0 0,10 52-86 0 0,9 141-1 0 0,-28-228 68 0 0,-1 0-1 0 0,0 1 0 0 0,-2-1 1 0 0,-1 0-1 0 0,0 1 0 0 0,-12 38 1 0 0,4-27-18 0 0,10-25 37 0 0,-1-1 0 0 0,1 1 0 0 0,-2-1 0 0 0,1 0 0 0 0,-1 0 0 0 0,0 0-1 0 0,0 0 1 0 0,0-1 0 0 0,-1 1 0 0 0,-7 8 0 0 0,-3 1-32 0 0,12-12 36 0 0,0-1 1 0 0,0 1-1 0 0,0-1 1 0 0,0 1-1 0 0,-1-1 1 0 0,1 0-1 0 0,-1 0 1 0 0,1 0-1 0 0,-1 0 1 0 0,0 0-1 0 0,1-1 1 0 0,-1 1-1 0 0,0-1 1 0 0,0 1-1 0 0,0-1 1 0 0,-1 0 0 0 0,1-1-1 0 0,-6 2 1 0 0,-14-1-45 0 0,17-1 45 0 0,-1 1 0 0 0,1-1 0 0 0,0-1 0 0 0,0 1 0 0 0,-1-1 0 0 0,1 0 0 0 0,0 0-1 0 0,-10-4 1 0 0,-1-2 4 0 0,0 0 0 0 0,0-1-1 0 0,1-1 1 0 0,1-1-1 0 0,-1 0 1 0 0,1-1 0 0 0,1 0-1 0 0,-17-19 1 0 0,20 19 7 0 0,1-1-1 0 0,-8-15 1 0 0,16 24-4 0 0,-15-20 7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3T07:49:22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91 8336 0 0,'0'0'3196'0'0,"1"5"-2752"0"0,7 37 120 0 0,-2 0 0 0 0,0 84 0 0 0,3 25-19 0 0,13 54 194 0 0,-14-70-323 0 0,15 50 154 0 0,-22-174-534 0 0,0-4 6 0 0,0 1 1 0 0,0-1-1 0 0,1 1 0 0 0,0-1 1 0 0,0 0-1 0 0,0 0 0 0 0,7 12 1 0 0,-5-7 54 0 0,-4-12-92 0 0,0 0 0 0 0,0 1 0 0 0,0-1 1 0 0,0 1-1 0 0,0-1 0 0 0,0 0 0 0 0,0 1 1 0 0,0-1-1 0 0,0 0 0 0 0,0 1 0 0 0,0-1 0 0 0,1 1 1 0 0,-1-1-1 0 0,0 0 0 0 0,0 0 0 0 0,0 1 1 0 0,1-1-1 0 0,-1 0 0 0 0,0 1 0 0 0,0-1 0 0 0,1 0 1 0 0,-1 0-1 0 0,0 1 0 0 0,1-1 0 0 0,-1 0 0 0 0,0 0 1 0 0,1 0-1 0 0,-1 1 0 0 0,0-1 0 0 0,1 0 1 0 0,-1 0-1 0 0,0 0 0 0 0,1 0 0 0 0,-1 0 0 0 0,1 0 1 0 0,-1 0-1 0 0,0 0 0 0 0,1 0 0 0 0,-1 0 1 0 0,0 0-1 0 0,1 0 0 0 0,-1 0 0 0 0,1 0 0 0 0,0-1 9 0 0,-1 1-1 0 0,1 0 1 0 0,0-1-1 0 0,-1 0 0 0 0,1 1 1 0 0,-1-1-1 0 0,1 1 1 0 0,-1-1-1 0 0,0 1 0 0 0,1-1 1 0 0,-1 0-1 0 0,0 1 1 0 0,1-1-1 0 0,-1 0 0 0 0,0 0 1 0 0,0 1-1 0 0,1-1 1 0 0,-1 0-1 0 0,0 0 0 0 0,0 1 1 0 0,0-2-1 0 0,4-25 44 0 0,-4 19-42 0 0,3-26 36 0 0,-2-1 0 0 0,-2 1 0 0 0,-6-41 0 0 0,-1-31 68 0 0,-4-26 10 0 0,6 89-54 0 0,0-80-1 0 0,6 79-32 0 0,-1 33-27 0 0,1 1 0 0 0,0 0 0 0 0,1 0 0 0 0,0 0 0 0 0,0 0 0 0 0,1 0 0 0 0,4-14 0 0 0,-2 15-1 0 0,-4 6-8 0 0,0 1 0 0 0,1 0 0 0 0,-1 0 0 0 0,1 0-1 0 0,0 0 1 0 0,0 0 0 0 0,0 0 0 0 0,0 0-1 0 0,0 0 1 0 0,0 0 0 0 0,0 1 0 0 0,1-1 0 0 0,-1 0-1 0 0,1 1 1 0 0,-1-1 0 0 0,1 1 0 0 0,-1 0 0 0 0,1-1-1 0 0,0 1 1 0 0,0 0 0 0 0,0 0 0 0 0,0 0 0 0 0,0 0-1 0 0,0 0 1 0 0,0 0 0 0 0,0 1 0 0 0,0-1 0 0 0,4 0-1 0 0,-1 1 4 0 0,0-1 0 0 0,0 1 0 0 0,0 0 0 0 0,-1 0 0 0 0,1 0 0 0 0,0 1 0 0 0,0-1 0 0 0,0 1 0 0 0,-1 0-1 0 0,1 1 1 0 0,0-1 0 0 0,-1 1 0 0 0,1 0 0 0 0,4 3 0 0 0,-3-1 0 0 0,0 0 0 0 0,-1 1-1 0 0,0-1 1 0 0,1 1 0 0 0,-2 0 0 0 0,1 0 0 0 0,-1 1 0 0 0,1 0-1 0 0,2 5 1 0 0,1 4 3 0 0,0 1 0 0 0,-1-1 1 0 0,-1 1-1 0 0,-1 1 0 0 0,0-1 0 0 0,-1 1 0 0 0,2 23 0 0 0,12 95 31 0 0,8 2-15 0 0,-11-68-18 0 0,-13-63-8 0 0,-1-1 0 0 0,-1 1-1 0 0,1 0 1 0 0,-1 0-1 0 0,0 0 1 0 0,0 0 0 0 0,-1-1-1 0 0,1 1 1 0 0,-1 0-1 0 0,-1 0 1 0 0,1-1 0 0 0,-1 1-1 0 0,0-1 1 0 0,-5 10-1 0 0,2-8 1 0 0,0 0-1 0 0,-1-1 0 0 0,0 0 0 0 0,0 0 1 0 0,0-1-1 0 0,-1 0 0 0 0,-9 6 0 0 0,13-9 0 0 0,0-1-1 0 0,0 1 1 0 0,0-1-1 0 0,0 0 1 0 0,0 0 0 0 0,0 0-1 0 0,0-1 1 0 0,0 1-1 0 0,0-1 1 0 0,0 0-1 0 0,-1 1 1 0 0,1-1 0 0 0,0-1-1 0 0,0 1 1 0 0,0 0-1 0 0,0-1 1 0 0,0 0-1 0 0,-1 1 1 0 0,1-1-1 0 0,1 0 1 0 0,-1-1 0 0 0,-5-2-1 0 0,1 1 1 0 0,0 0 0 0 0,1-1-1 0 0,-1-1 1 0 0,1 1 0 0 0,0-1-1 0 0,0 0 1 0 0,0 0 0 0 0,0-1 0 0 0,1 1-1 0 0,0-1 1 0 0,0-1 0 0 0,1 1-1 0 0,0-1 1 0 0,-7-13 0 0 0,-8-24 6 0 0,12 29-7 0 0,1 0 0 0 0,0-1 1 0 0,1 0-1 0 0,-4-19 0 0 0,9 33-1 0 0,0 0 0 0 0,1 0 0 0 0,-1 0 0 0 0,1 1 0 0 0,-1-1 0 0 0,1 0 1 0 0,0 0-1 0 0,0 1 0 0 0,-1-1 0 0 0,1 0 0 0 0,0 1 0 0 0,1-1 0 0 0,-1 1 0 0 0,0-1 1 0 0,3-1-1 0 0,20-20-25 0 0,-19 20 15 0 0,-1 0 1 0 0,1 0-1 0 0,0 0 1 0 0,0 1-1 0 0,0 0 1 0 0,0 0-1 0 0,0 0 1 0 0,1 0-1 0 0,-1 1 1 0 0,1 0 0 0 0,-1 0-1 0 0,1 1 1 0 0,9 0-1 0 0,-14 0 8 0 0,0 0 1 0 0,-1 1-1 0 0,1-1 0 0 0,-1 1 0 0 0,0 0 1 0 0,1-1-1 0 0,-1 1 0 0 0,1-1 1 0 0,-1 1-1 0 0,0 0 0 0 0,0-1 0 0 0,1 1 1 0 0,-1 0-1 0 0,0-1 0 0 0,0 1 0 0 0,0 0 1 0 0,0-1-1 0 0,0 1 0 0 0,1 0 0 0 0,-1-1 1 0 0,-1 1-1 0 0,1 0 0 0 0,0-1 1 0 0,0 1-1 0 0,0 0 0 0 0,0 0 0 0 0,-3 23-23 0 0,-1-14 21 0 0,0 1-1 0 0,0-1 0 0 0,-1 0 1 0 0,0 0-1 0 0,-8 11 1 0 0,-13 25-34 0 0,19-24-698 0 0,19-30 647 0 0,-1 1 0 0 0,21-19 0 0 0,-7 6 4 0 0,6-7 29 0 0,-2 0 0 0 0,-1-2 0 0 0,35-46 0 0 0,-43 48 52 0 0,27-55 1 0 0,-26 44 3 0 0,11-26 1 0 0,40-112 0 0 0,-48 113-1 0 0,-21 54 0 0 0,-1-1 0 0 0,0 1-1 0 0,0-1 1 0 0,-1 0 0 0 0,1-10 0 0 0,-2 12-7 0 0,0-1 0 0 0,1 1 1 0 0,1 0-1 0 0,-1-1 0 0 0,1 1 0 0 0,1 0 1 0 0,4-11-1 0 0,-3 14-4 0 0,-3 5 11 0 0,-1-1 0 0 0,1 1 0 0 0,0-1 0 0 0,-1 1 0 0 0,1-1 0 0 0,-1 0 0 0 0,1 1 0 0 0,-1-1 0 0 0,1 0 0 0 0,-1 1 0 0 0,1-1 0 0 0,-1 0 0 0 0,0 0 0 0 0,1 0 0 0 0,-1 1 0 0 0,0-1 0 0 0,0 0 0 0 0,1 0-1 0 0,-1 0 1 0 0,0 0 0 0 0,0 1 0 0 0,0-1 0 0 0,0 0 0 0 0,0 0 0 0 0,0 0 0 0 0,0 0 0 0 0,0 0 0 0 0,-1 0 0 0 0,-20 19 1 0 0,-11 40 5 0 0,16-31 0 0 0,-14 35 0 0 0,-15 37 30 0 0,44-97-28 0 0,0 0 0 0 0,0 0 0 0 0,0 0 0 0 0,0 0 0 0 0,0 0 0 0 0,-1 0 0 0 0,1 0 0 0 0,-1 0 0 0 0,1-1 0 0 0,-1 1 0 0 0,0-1 0 0 0,0 1 0 0 0,0-1 0 0 0,0 1 0 0 0,0-1 0 0 0,0 0 0 0 0,-3 1 0 0 0,6-2-3 0 0,0-1-1 0 0,-1 1 0 0 0,1-1 0 0 0,0 1 0 0 0,0-1 0 0 0,0 0 0 0 0,-1 0 0 0 0,1 1 1 0 0,0-1-1 0 0,-1 0 0 0 0,1 0 0 0 0,-1 0 0 0 0,1 1 0 0 0,0-3 0 0 0,0 2 1 0 0,0-1-1 0 0,0 0 1 0 0,0 1 0 0 0,0-1-1 0 0,0 1 1 0 0,0-1-1 0 0,0 1 1 0 0,1-1 0 0 0,2-1-1 0 0,21-12 31 0 0,1 2 0 0 0,37-16 1 0 0,-3 3 42 0 0,35-7 199 0 0,-93 32-255 0 0,0 0-4 0 0,-1 0 0 0 0,1 0 1 0 0,0 0-1 0 0,0 1 0 0 0,-1-1 0 0 0,1 1 1 0 0,0-1-1 0 0,0 1 0 0 0,0-1 1 0 0,0 1-1 0 0,2 0 0 0 0,-1 0 8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3T07:49:23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48 11552 0 0,'-3'7'10'0'0,"1"-1"0"0"0,1 1 0 0 0,-2 13 0 0 0,2-15 9 0 0,1 0 0 0 0,-1 0-1 0 0,0 0 1 0 0,-1 0 0 0 0,1 0 0 0 0,-1-1-1 0 0,0 1 1 0 0,-2 4 0 0 0,-11 13 191 0 0,10-16-120 0 0,1 1 1 0 0,0-1 0 0 0,0 1-1 0 0,-4 10 1 0 0,5-10 163 0 0,0 0 1 0 0,0-1-1 0 0,-1 0 1 0 0,0 0-1 0 0,-5 6 1 0 0,-5 7 74 0 0,14-19-324 0 0,0 0 0 0 0,0 0 0 0 0,0 0 0 0 0,-1 0-1 0 0,1 0 1 0 0,0 0 0 0 0,0 0 0 0 0,0 0 0 0 0,-1 0 0 0 0,1 0 0 0 0,0 0 0 0 0,0 0 0 0 0,0-1 0 0 0,0 1 0 0 0,-1 0 0 0 0,1 0 0 0 0,0 0 0 0 0,0 0 0 0 0,0 0 0 0 0,0-1 0 0 0,0 1 0 0 0,-1 0 0 0 0,1 0 0 0 0,0 0 0 0 0,0-1 0 0 0,0 1 0 0 0,0 0 0 0 0,0 0 0 0 0,0 0 0 0 0,0-1 0 0 0,0 1 0 0 0,0 0 0 0 0,0 0 0 0 0,0 0 0 0 0,0-1 0 0 0,0 1 0 0 0,0 0 0 0 0,0 0 0 0 0,0 0 0 0 0,0-1 0 0 0,0 1 0 0 0,0 0 0 0 0,0 0 0 0 0,0 0 0 0 0,0-1 0 0 0,0 1 0 0 0,1 0 0 0 0,-1 0 0 0 0,0 0 0 0 0,0 0 0 0 0,0-1 0 0 0,0 1 0 0 0,0 0 0 0 0,0 0 0 0 0,1 0 0 0 0,-1 0 0 0 0,0 0 0 0 0,0-1 0 0 0,0 1 0 0 0,1 0 0 0 0,-1 0 0 0 0,0 0 0 0 0,0 0 0 0 0,0 0 0 0 0,1 0 0 0 0,-1 0 0 0 0,0 0 0 0 0,0 0 0 0 0,18-28-27 0 0,-8 15 6 0 0,0 2-1 0 0,24-21 1 0 0,-3 2-44 0 0,55-43-153 0 0,-80 68 201 0 0,0 0 1 0 0,1 0 0 0 0,0 0 0 0 0,0 1-1 0 0,0 0 1 0 0,0 0 0 0 0,0 1 0 0 0,1 0-1 0 0,9-3 1 0 0,30-14-38 0 0,-20 16 33 0 0,-14 6 11 0 0,-13-2 5 0 0,0 0 0 0 0,0 0 0 0 0,0 0 0 0 0,1 0 0 0 0,-1 0 0 0 0,0 0 0 0 0,0 0 0 0 0,0 1 0 0 0,0-1 0 0 0,0 0 0 0 0,0 0 0 0 0,0 0 0 0 0,1 0 0 0 0,-1 0 0 0 0,0 0 0 0 0,0 1 0 0 0,0-1 0 0 0,0 0 0 0 0,0 0 0 0 0,0 0 0 0 0,0 0 0 0 0,0 0 0 0 0,0 1-1 0 0,0-1 1 0 0,0 0 0 0 0,0 0 0 0 0,0 0 0 0 0,0 0 0 0 0,0 1 0 0 0,0-1 0 0 0,0 0 0 0 0,0 0 0 0 0,0 0 0 0 0,0 0 0 0 0,0 0 0 0 0,0 1 0 0 0,0-1 0 0 0,0 0 0 0 0,0 0 0 0 0,-1 0 0 0 0,1 0 0 0 0,0 0 0 0 0,0 0 0 0 0,0 1 0 0 0,0-1 0 0 0,0 0 0 0 0,0 0 0 0 0,0 0 0 0 0,-1 0 0 0 0,1 0 0 0 0,0 0 0 0 0,0 0 0 0 0,-16 17 0 0 0,1 1 0 0 0,1 0 0 0 0,0 1 0 0 0,-14 26 0 0 0,2 0 2 0 0,16-29 0 0 0,0 0 0 0 0,1 0 0 0 0,1 1 0 0 0,1 0 0 0 0,0 0 0 0 0,-5 24 0 0 0,6-14-2 0 0,1-11-1 0 0,2 0 0 0 0,0 0 1 0 0,0 23-1 0 0,1 21-22 0 0,1-42 16 0 0,1-16 5 0 0,-1 0 1 0 0,1 0 0 0 0,0 0-1 0 0,0 0 1 0 0,0 0-1 0 0,0 0 1 0 0,0 0 0 0 0,1 0-1 0 0,-1 0 1 0 0,1 0 0 0 0,1 4-1 0 0,0 0-1 0 0,10 13-1 0 0,-11-19 4 0 0,-1 1 1 0 0,1-1-1 0 0,-1 0 1 0 0,1 0-1 0 0,0 0 0 0 0,-1 1 1 0 0,1-1-1 0 0,-1 0 1 0 0,1 0-1 0 0,0 0 1 0 0,-1 0-1 0 0,1 0 1 0 0,0 0-1 0 0,-1 0 0 0 0,1 0 1 0 0,-1-1-1 0 0,1 1 1 0 0,0 0-1 0 0,-1 0 1 0 0,1 0-1 0 0,-1-1 1 0 0,1 1-1 0 0,0 0 0 0 0,-1-1 1 0 0,1 1-1 0 0,-1 0 1 0 0,1-1-1 0 0,-1 1 1 0 0,1-1-1 0 0,-1 1 0 0 0,0-1 1 0 0,1 1-1 0 0,-1-1 1 0 0,1 1-1 0 0,-1-1 1 0 0,0 1-1 0 0,1-2 1 0 0,18-19 29 0 0,1 1-1 0 0,1 0 1 0 0,40-27 0 0 0,-38 30 13 0 0,-18 13-18 0 0,1 0-1 0 0,1 1 1 0 0,-1 0-1 0 0,1 0 1 0 0,-1 0-1 0 0,1 1 1 0 0,0 0-1 0 0,-1 1 1 0 0,1-1-1 0 0,8 0 1 0 0,-14 2-14 0 0,0 0 0 0 0,0-1 1 0 0,0 1-1 0 0,0 0 1 0 0,0 0-1 0 0,0 0 0 0 0,0 0 1 0 0,0 0-1 0 0,0 0 1 0 0,0 0-1 0 0,-1 0 0 0 0,1 0 1 0 0,0 0-1 0 0,0 0 1 0 0,0 1-1 0 0,0-1 1 0 0,0 0-1 0 0,0 1 0 0 0,0-1 1 0 0,0 1-1 0 0,0-1 1 0 0,-1 1-1 0 0,1-1 0 0 0,0 1 1 0 0,0 0-1 0 0,-1-1 1 0 0,1 1-1 0 0,0 0 0 0 0,-1-1 1 0 0,1 1-1 0 0,-1 0 1 0 0,1 0-1 0 0,-1 0 1 0 0,1 0-1 0 0,-1 0 0 0 0,1-1 1 0 0,-1 3-1 0 0,1 1 44 0 0,-1 1-1 0 0,0-1 1 0 0,-1 1 0 0 0,1-1-1 0 0,-1 1 1 0 0,-2 7-1 0 0,0 3-99 0 0,-2 18 150 0 0,-3 0-1 0 0,-16 47 0 0 0,19-64-67 0 0,2-4-6 0 0,1-7 0 0 0,0 1 0 0 0,1-1 0 0 0,-2 0 0 0 0,1 1 1 0 0,-6 8-1 0 0,7-13-18 0 0,0 1 0 0 0,-1-1 0 0 0,1 1 1 0 0,-1-1-1 0 0,1 0 0 0 0,-1 0 1 0 0,0 0-1 0 0,1 0 0 0 0,-1 0 1 0 0,0 0-1 0 0,0 0 0 0 0,0 0 0 0 0,0-1 1 0 0,0 1-1 0 0,0-1 0 0 0,1 1 1 0 0,-1-1-1 0 0,0 0 0 0 0,0 0 1 0 0,-4 0-1 0 0,5 0-6 0 0,0 1 0 0 0,0-1 0 0 0,0-1 0 0 0,0 1 0 0 0,0 0 0 0 0,0 0 0 0 0,0 0 0 0 0,-1 0 0 0 0,1-1 0 0 0,0 1 0 0 0,0-1 0 0 0,0 1 0 0 0,0-1 0 0 0,0 1 0 0 0,1-1 0 0 0,-1 1 0 0 0,0-1 0 0 0,0 0 0 0 0,0 1 0 0 0,0-1 0 0 0,1 0 0 0 0,-2-1 0 0 0,-8-28 145 0 0,10 26-137 0 0,-1-5 7 0 0,0-1 1 0 0,1 0 0 0 0,0 0-1 0 0,1 0 1 0 0,0 0-1 0 0,0 0 1 0 0,1 0-1 0 0,6-16 1 0 0,5-35 60 0 0,-9 42-54 0 0,0 1-1 0 0,2 0 0 0 0,0 1 0 0 0,0-1 0 0 0,2 1 0 0 0,12-21 0 0 0,15-36 46 0 0,-22 39-49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3T07:48:42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422 0 9440 0 0,'0'0'2470'0'0,"4"3"-2339"0"0,-1-1-114 0 0,-1 0-1 0 0,0 0 1 0 0,1 0 0 0 0,-1 0 0 0 0,0 0-1 0 0,0 1 1 0 0,0-1 0 0 0,0 1 0 0 0,-1 0-1 0 0,1-1 1 0 0,-1 1 0 0 0,0 0 0 0 0,0 0-1 0 0,0 0 1 0 0,0 0 0 0 0,0 0 0 0 0,1 5-1 0 0,35 264 82 0 0,-22-94-78 0 0,-11-102-8 0 0,-3-54-4 0 0,-2 0 1 0 0,0 1-1 0 0,-1-1 1 0 0,-2 0 0 0 0,0 0-1 0 0,-9 27 1 0 0,-6 6 37 0 0,-29 60 1 0 0,38-94-28 0 0,-1-1 1 0 0,-1 0-1 0 0,-1-1 0 0 0,-19 24 0 0 0,23-33-8 0 0,0 0-1 0 0,-1-1 1 0 0,0 0-1 0 0,0 0 1 0 0,-1-1-1 0 0,0-1 1 0 0,0 0-1 0 0,-24 11 1 0 0,29-15-3 0 0,-1-1 0 0 0,0 0 1 0 0,-1 0-1 0 0,1 0 1 0 0,0-1-1 0 0,0 0 0 0 0,-1-1 1 0 0,1 0-1 0 0,0 0 0 0 0,-1 0 1 0 0,1-1-1 0 0,0 0 1 0 0,0 0-1 0 0,0-1 0 0 0,-1 0 1 0 0,2 0-1 0 0,-1-1 0 0 0,0 0 1 0 0,0 0-1 0 0,1 0 1 0 0,0-1-1 0 0,-1 0 0 0 0,1 0 1 0 0,1-1-1 0 0,-1 0 1 0 0,1 0-1 0 0,-10-11 0 0 0,0-4 27 0 0,0 3-8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3T07:49:23.6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32 115 11760 0 0,'38'-36'419'0'0,"26"-28"714"0"0,-62 62-1044 0 0,1 1 1 0 0,0-1-1 0 0,-1 0 1 0 0,1 1-1 0 0,0 0 1 0 0,0 0 0 0 0,0 0-1 0 0,0 0 1 0 0,0 0-1 0 0,0 0 1 0 0,0 1 0 0 0,0 0-1 0 0,0-1 1 0 0,0 1-1 0 0,5 1 1 0 0,-6 0-83 0 0,-1 0 0 0 0,0 0 0 0 0,0 0 1 0 0,0 0-1 0 0,1 0 0 0 0,-1 0 0 0 0,0 0 0 0 0,-1 1 0 0 0,1-1 1 0 0,0 0-1 0 0,0 1 0 0 0,-1-1 0 0 0,1 1 0 0 0,0 1 0 0 0,9 22 28 0 0,-10-24-33 0 0,2 5 5 0 0,-1 0-1 0 0,0 0 1 0 0,0 0-1 0 0,0 0 1 0 0,-1 1 0 0 0,0-1-1 0 0,0 0 1 0 0,-2 10 0 0 0,-13 51 24 0 0,9-46-13 0 0,-5 24 12 0 0,5-14 13 0 0,-13 34-1 0 0,16-56-20 0 0,-1-1-1 0 0,1 0 0 0 0,-2 0 0 0 0,1-1 0 0 0,-1 1 0 0 0,0-1 0 0 0,0 0 0 0 0,-12 12 1 0 0,16-18-14 0 0,0 0 1 0 0,0 0 0 0 0,-1 0 0 0 0,1 0-1 0 0,0 0 1 0 0,-1-1 0 0 0,1 1 0 0 0,0 0-1 0 0,-1-1 1 0 0,1 1 0 0 0,-1-1 0 0 0,1 1-1 0 0,-1-1 1 0 0,1 0 0 0 0,-1 0 0 0 0,1 0-1 0 0,-1 1 1 0 0,1-1 0 0 0,-1-1 0 0 0,1 1-1 0 0,-1 0 1 0 0,1 0 0 0 0,-1-1 0 0 0,1 1 0 0 0,-1 0-1 0 0,1-1 1 0 0,-1 0 0 0 0,1 1 0 0 0,0-1-1 0 0,-1 0 1 0 0,1 0 0 0 0,-2-1 0 0 0,0 0 11 0 0,1-1 1 0 0,-1 1 0 0 0,1-1 0 0 0,0 1 0 0 0,-1-1-1 0 0,1 0 1 0 0,1 0 0 0 0,-1 0 0 0 0,0 0 0 0 0,1 0 0 0 0,-1-1-1 0 0,1 1 1 0 0,0 0 0 0 0,-1-6 0 0 0,-9-41 109 0 0,7 34-89 0 0,0-1 1 0 0,2 1 0 0 0,-1-1 0 0 0,1-18 0 0 0,1 6 29 0 0,1 24-50 0 0,-1 0 1 0 0,1-1 0 0 0,0 1-1 0 0,0 0 1 0 0,0 0 0 0 0,0 0-1 0 0,1 0 1 0 0,0 0 0 0 0,0 0-1 0 0,1 0 1 0 0,-1 0 0 0 0,1 1-1 0 0,0-1 1 0 0,3-4-1 0 0,-5 8-17 0 0,0 1-1 0 0,0 0 0 0 0,0 0 0 0 0,0 0 0 0 0,0 0 0 0 0,0-1 0 0 0,1 1 0 0 0,-1 0 0 0 0,0 0 0 0 0,0 0 1 0 0,0 0-1 0 0,0 0 0 0 0,0-1 0 0 0,0 1 0 0 0,0 0 0 0 0,1 0 0 0 0,-1 0 0 0 0,0 0 0 0 0,0 0 0 0 0,0 0 0 0 0,0 0 1 0 0,0 0-1 0 0,1-1 0 0 0,-1 1 0 0 0,0 0 0 0 0,0 0 0 0 0,0 0 0 0 0,0 0 0 0 0,1 0 0 0 0,-1 0 0 0 0,0 0 1 0 0,0 0-1 0 0,0 0 0 0 0,1 0 0 0 0,-1 0 0 0 0,0 0 0 0 0,0 0 0 0 0,0 0 0 0 0,0 1 0 0 0,1-1 0 0 0,-1 0 1 0 0,0 0-1 0 0,0 0 0 0 0,0 0 0 0 0,1 0 0 0 0,2 11 73 0 0,-2 17-16 0 0,-1-26-52 0 0,9 199 120 0 0,-1 203 25 0 0,-6-344-143 0 0,-2-29-4 0 0,1 0-1 0 0,2 0 1 0 0,1 0 0 0 0,9 35 0 0 0,-5-19 2 0 0,-4-27-7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3T07:49:27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41 161 6728 0 0,'0'0'80'0'0,"0"-4"0"0"0,1-9 170 0 0,1 1 1 0 0,0 0-1 0 0,0 1 1 0 0,1-1-1 0 0,8-20 1 0 0,-9 28-151 0 0,0 0 1 0 0,-1 0-1 0 0,1 0 0 0 0,0 0 1 0 0,1 1-1 0 0,-1-1 1 0 0,1 1-1 0 0,0-1 1 0 0,0 1-1 0 0,0 0 1 0 0,0 0-1 0 0,0 0 1 0 0,1 1-1 0 0,-1-1 1 0 0,1 1-1 0 0,-1 0 1 0 0,1 0-1 0 0,0 0 1 0 0,0 0-1 0 0,0 1 1 0 0,5-2-1 0 0,-5 3-63 0 0,0 0 0 0 0,1 0 0 0 0,-1 1 0 0 0,0-1 0 0 0,0 1 0 0 0,0 0 0 0 0,1 0 0 0 0,-1 0 0 0 0,0 1 0 0 0,6 2 0 0 0,1 2 32 0 0,0 0-1 0 0,14 11 1 0 0,-17-12-32 0 0,0 2 0 0 0,0-1 1 0 0,-1 1-1 0 0,0 0 0 0 0,0 0 0 0 0,8 14 0 0 0,-11-15-10 0 0,-1 0 1 0 0,0 1-1 0 0,0-1 1 0 0,-1 1-1 0 0,1 0 0 0 0,-1 0 1 0 0,-1-1-1 0 0,0 1 1 0 0,0 0-1 0 0,0 8 1 0 0,1 3 59 0 0,-2 1-1 0 0,0-1 1 0 0,-1 0 0 0 0,-1 0 0 0 0,-1 1 0 0 0,0-1 0 0 0,-2-1 0 0 0,0 1-1 0 0,0-1 1 0 0,-2 1 0 0 0,0-2 0 0 0,-16 28 0 0 0,11-27 18 0 0,4-4 26 0 0,-1-1 0 0 0,-18 22 1 0 0,22-30-81 0 0,1 0 0 0 0,-1-1 0 0 0,0 1 0 0 0,0-1 0 0 0,0 1 1 0 0,0-2-1 0 0,-1 1 0 0 0,1 0 0 0 0,-1-1 0 0 0,-9 2 0 0 0,11-3-16 0 0,1-1 0 0 0,0 1 0 0 0,-1-1-1 0 0,1 0 1 0 0,0 0 0 0 0,-1-1 0 0 0,1 1 0 0 0,0-1-1 0 0,-1 1 1 0 0,1-1 0 0 0,0 0 0 0 0,0 0 0 0 0,0-1-1 0 0,0 1 1 0 0,0-1 0 0 0,0 1 0 0 0,0-1-1 0 0,0 0 1 0 0,1 0 0 0 0,-1 0 0 0 0,1 0 0 0 0,-4-5-1 0 0,0 1 44 0 0,1-1-1 0 0,-1 1 1 0 0,2-2-1 0 0,-1 1 1 0 0,1 0-1 0 0,0-1 1 0 0,-5-14-1 0 0,5 10-16 0 0,1 0 0 0 0,0-1 0 0 0,1 1 0 0 0,0-1 0 0 0,1 1 0 0 0,1-18 0 0 0,-1 0 50 0 0,1 22-71 0 0,0 0-1 0 0,0 0 0 0 0,0 0 1 0 0,2-8-1 0 0,1 1 60 0 0,-2-1 0 0 0,0 0 1 0 0,0 1-1 0 0,-1-1 0 0 0,-1 0 0 0 0,-5-23 0 0 0,3 25-3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3T07:49:28.1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3 12056 0 0,'32'-1'34'0'0,"-12"0"121"0"0,36 3 1 0 0,-54-2-116 0 0,0 0 0 0 0,-1 1 0 0 0,1-1 0 0 0,0 0 0 0 0,0 1 0 0 0,0-1 0 0 0,0 1 0 0 0,-1 0 0 0 0,1-1 0 0 0,0 1 0 0 0,-1 0 0 0 0,1 0 0 0 0,0 0 0 0 0,-1 0 0 0 0,0 1 0 0 0,1-1 0 0 0,-1 0 0 0 0,0 1 0 0 0,1-1 0 0 0,-1 1 0 0 0,0-1 0 0 0,0 1 0 0 0,0-1 0 0 0,0 1 0 0 0,0 0 0 0 0,-1-1 0 0 0,1 1 0 0 0,0 0 0 0 0,-1 0 0 0 0,1 3 0 0 0,-1 1-1 0 0,0-1 0 0 0,0 0 0 0 0,-1 0 0 0 0,1 0 0 0 0,-1 0 0 0 0,0 1 0 0 0,-1-1-1 0 0,1 0 1 0 0,-6 9 0 0 0,-4 10-14 0 0,-1 0 0 0 0,-1-1 0 0 0,-1-1 1 0 0,-19 23-1 0 0,28-37-20 0 0,-1 0 0 0 0,1 1 0 0 0,-6 15 0 0 0,8-18-2 0 0,0 1 0 0 0,0-1 1 0 0,-1 0-1 0 0,0 0 0 0 0,0 0 0 0 0,0 0 0 0 0,0-1 1 0 0,-8 8-1 0 0,-12 13 3 0 0,20-22-5 0 0,1 0 1 0 0,-1 1-1 0 0,0-1 0 0 0,0-1 0 0 0,0 1 1 0 0,0-1-1 0 0,-1 1 0 0 0,0-1 0 0 0,-5 3 1 0 0,4-4-7 0 0,3-1 15 0 0,1 0 1 0 0,-1 0-1 0 0,1 0 1 0 0,-1 0-1 0 0,0-1 1 0 0,1 1-1 0 0,-1-1 0 0 0,-3 0 1 0 0,5 0 105 0 0,15 0 176 0 0,129-6 91 0 0,-108 1-317 0 0,-30 3-54 0 0,-1 1 0 0 0,1 0 1 0 0,-1 0-1 0 0,0 1 1 0 0,1-1-1 0 0,0 1 0 0 0,-1 0 1 0 0,1 0-1 0 0,-1 1 0 0 0,1-1 1 0 0,6 3-1 0 0,-3-1 37 0 0,11 5 47 0 0,-18-7-92 0 0,-1 0 0 0 0,0 0 0 0 0,1 0 1 0 0,-1 0-1 0 0,0 1 0 0 0,1-1 0 0 0,-1 0 0 0 0,0 0 1 0 0,1 0-1 0 0,-1 1 0 0 0,0-1 0 0 0,0 0 1 0 0,1 0-1 0 0,-1 0 0 0 0,0 1 0 0 0,0-1 0 0 0,0 0 1 0 0,1 1-1 0 0,-1-1 0 0 0,0 0 0 0 0,0 0 1 0 0,0 1-1 0 0,0-1 0 0 0,1 0 0 0 0,-1 1 0 0 0,0-1 1 0 0,0 0-1 0 0,0 1 0 0 0,0-1 0 0 0,0 0 1 0 0,0 1-1 0 0,0-1 0 0 0,0 0 0 0 0,0 1 0 0 0,0-1 1 0 0,0 1-1 0 0,0-1 0 0 0,0 0 0 0 0,-1 1 1 0 0,-39 76 241 0 0,31-63-216 0 0,0 0 1 0 0,-1 0-1 0 0,-1-1 0 0 0,0 0 0 0 0,0 0 0 0 0,-2-2 0 0 0,-14 12 1 0 0,6-7 30 0 0,18-13-49 0 0,0 0 0 0 0,0-1 0 0 0,-1 1 0 0 0,1-1 0 0 0,0 0 0 0 0,-1 0 0 0 0,0 0 0 0 0,1-1 0 0 0,-1 1 0 0 0,0-1 0 0 0,-7 1 0 0 0,-9 3 47 0 0,15-4-43 0 0,0 0 0 0 0,1 0 0 0 0,-1 0 0 0 0,0-1 0 0 0,-6 0 0 0 0,9 0-7 0 0,0 0-1 0 0,0-1 0 0 0,1 1 1 0 0,-1-1-1 0 0,0 1 0 0 0,0-1 1 0 0,0 0-1 0 0,0 0 0 0 0,0 0 1 0 0,1 0-1 0 0,-1 0 0 0 0,0 0 1 0 0,1 0-1 0 0,-1-1 0 0 0,1 1 1 0 0,-2-3-1 0 0,-4-3 35 0 0,2 2 3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3T07:49:29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235 3 10544 0 0,'0'0'344'0'0,"-6"-1"0"0"0,4 1-296 0 0,-1-1 0 0 0,1 1 0 0 0,-1 0 0 0 0,1 0 0 0 0,-1 0 0 0 0,1 0 0 0 0,-1 0 0 0 0,1 1 1 0 0,-1-1-1 0 0,0 1 0 0 0,1 0 0 0 0,-4 1 0 0 0,2 0 97 0 0,0 0-1 0 0,0 1 1 0 0,0 0 0 0 0,0-1-1 0 0,1 2 1 0 0,-1-1 0 0 0,-4 6-1 0 0,-10 10 384 0 0,1-2-177 0 0,2 1 0 0 0,-1 1-1 0 0,2 0 1 0 0,-20 36 0 0 0,24-36-203 0 0,2 1 0 0 0,-11 36 0 0 0,17-49-128 0 0,1-1 0 0 0,0 0 1 0 0,0 1-1 0 0,0-1 0 0 0,1 1 0 0 0,0-1 0 0 0,0 1 0 0 0,0-1 0 0 0,1 1 1 0 0,0-1-1 0 0,0 0 0 0 0,1 1 0 0 0,3 7 0 0 0,-2-9-8 0 0,0 0 1 0 0,0 0-1 0 0,1 0 0 0 0,-1 0 0 0 0,1 0 1 0 0,0-1-1 0 0,1 0 0 0 0,-1 0 1 0 0,1 0-1 0 0,0-1 0 0 0,0 1 0 0 0,7 3 1 0 0,10 4 20 0 0,41 14 1 0 0,-2 0 27 0 0,-13-8 10 0 0,-42-16-43 0 0,0 1 0 0 0,0 0 0 0 0,0 0-1 0 0,-1 0 1 0 0,1 1 0 0 0,0 0 0 0 0,-1 0 0 0 0,0 0 0 0 0,0 1 0 0 0,7 5-1 0 0,-11-8-7 0 0,0 0-1 0 0,-1 0 0 0 0,1 1 1 0 0,0-1-1 0 0,-1 0 1 0 0,1 1-1 0 0,-1-1 0 0 0,0 0 1 0 0,1 1-1 0 0,-1-1 0 0 0,0 0 1 0 0,0 1-1 0 0,0-1 0 0 0,0 1 1 0 0,0-1-1 0 0,0 0 0 0 0,0 1 1 0 0,0-1-1 0 0,0 1 0 0 0,-1-1 1 0 0,1 0-1 0 0,-1 2 0 0 0,-1 1 8 0 0,1 0-1 0 0,0-1 1 0 0,-1 1-1 0 0,0-1 1 0 0,0 0 0 0 0,-4 6-1 0 0,-5 3 36 0 0,0-1 1 0 0,-1 0-1 0 0,-21 15 0 0 0,28-22-48 0 0,0-1 1 0 0,0 0-1 0 0,0 0 0 0 0,-1 0 0 0 0,1-1 1 0 0,-1 0-1 0 0,0 0 0 0 0,0 0 1 0 0,0-1-1 0 0,0 1 0 0 0,0-2 0 0 0,-9 1 1 0 0,11-2-5 0 0,0 0 1 0 0,0 0-1 0 0,0-1 0 0 0,-1 1 1 0 0,2-1-1 0 0,-1 0 1 0 0,0-1-1 0 0,0 1 0 0 0,1-1 1 0 0,-4-2-1 0 0,2 1 9 0 0,-3-3 6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3T07:49:29.3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96 13056 0 0,'0'0'0'0'0,"47"-3"0"0"0,-21-9 248 0 0,4-1-8 0 0,5 7 0 0 0,1 4 16 0 0,-7-2 200 0 0,-7-4 8 0 0,-1-3 8 0 0,-2 1-8 0 0,-2-1-304 0 0,-5 4 8 0 0,-4-1 8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3T07:49:30.1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38 12160 0 0,'-6'13'154'0'0,"0"1"0"0"0,-2-1 1 0 0,1-1-1 0 0,-12 15 1 0 0,1-1 518 0 0,16-24-564 0 0,0-1 1 0 0,1 1-1 0 0,-1 0 1 0 0,0 0-1 0 0,0-1 0 0 0,0 0 1 0 0,0 1-1 0 0,-4 1 0 0 0,-13 9 863 0 0,19-12-965 0 0,0 0-1 0 0,0 0 1 0 0,0 0 0 0 0,0 0 0 0 0,0 0-1 0 0,0 0 1 0 0,0 0 0 0 0,0 0-1 0 0,0 0 1 0 0,0 0 0 0 0,0 0 0 0 0,0 0-1 0 0,0 0 1 0 0,0 0 0 0 0,0 0 0 0 0,0-1-1 0 0,0 1 1 0 0,0 0 0 0 0,0 0 0 0 0,0 0-1 0 0,0 0 1 0 0,0 0 0 0 0,0 0-1 0 0,0 0 1 0 0,0 0 0 0 0,0 0 0 0 0,0 0-1 0 0,0 0 1 0 0,0 0 0 0 0,0 0 0 0 0,0 0-1 0 0,0 0 1 0 0,-1 0 0 0 0,1 0-1 0 0,0 0 1 0 0,0 0 0 0 0,0 0 0 0 0,0 0-1 0 0,0 0 1 0 0,0 0 0 0 0,0 0 0 0 0,0 0-1 0 0,0 0 1 0 0,0 0 0 0 0,0 0 0 0 0,0 0-1 0 0,0 0 1 0 0,0 0 0 0 0,0 0-1 0 0,-1 0 1 0 0,1 0 0 0 0,0 0 0 0 0,0 0-1 0 0,0 0 1 0 0,0 0 0 0 0,0 0 0 0 0,0 0-1 0 0,0 0 1 0 0,2-11 200 0 0,9-14-43 0 0,-2 11-122 0 0,1 1-1 0 0,0 0 1 0 0,1 1 0 0 0,21-20 0 0 0,-25 27-23 0 0,-1 0 1 0 0,1 0 0 0 0,0 0-1 0 0,1 1 1 0 0,-1 0 0 0 0,1 0 0 0 0,-1 1-1 0 0,1-1 1 0 0,0 2 0 0 0,1 0-1 0 0,11-3 1 0 0,-17 5-11 0 0,1-1 0 0 0,-1 1 0 0 0,1 0 1 0 0,0 0-1 0 0,-1 0 0 0 0,1 0 0 0 0,0 1 0 0 0,-1 0 0 0 0,1-1 0 0 0,-1 1 0 0 0,1 0 0 0 0,-1 1 1 0 0,1-1-1 0 0,-1 1 0 0 0,0-1 0 0 0,0 1 0 0 0,1 0 0 0 0,-1 0 0 0 0,-1 1 0 0 0,1-1 0 0 0,0 0 0 0 0,-1 1 1 0 0,1 0-1 0 0,-1 0 0 0 0,1-1 0 0 0,-1 2 0 0 0,0-1 0 0 0,-1 0 0 0 0,1 0 0 0 0,0 0 0 0 0,-1 1 1 0 0,0-1-1 0 0,0 1 0 0 0,1 3 0 0 0,-1 5 0 0 0,0-1 0 0 0,-1 1 0 0 0,0-1 0 0 0,-1 1 0 0 0,-1 0 0 0 0,-2 12 0 0 0,-24 65 10 0 0,4-15 11 0 0,11-27-11 0 0,-1-1 1 0 0,-3-1-1 0 0,-2 0 1 0 0,-36 64-1 0 0,39-81-9 0 0,15-23-5 0 0,-1 0 1 0 0,-1 0-1 0 0,1-1 0 0 0,-1 1 0 0 0,0-1 0 0 0,0 0 1 0 0,0 0-1 0 0,0 0 0 0 0,-1 0 0 0 0,0-1 0 0 0,1 1 1 0 0,-1-1-1 0 0,-1 0 0 0 0,-6 4 0 0 0,3-5 4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3T07:49:31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554 1 8432 0 0,'-5'0'174'0'0,"-207"15"1431"0"0,194-13-1448 0 0,-1 1 109 0 0,0 1 0 0 0,-24 8 0 0 0,-2 1 237 0 0,4 2-67 0 0,35-12-358 0 0,0 0-1 0 0,-1-1 1 0 0,1 1-1 0 0,-1-2 1 0 0,-8 3-1 0 0,9-3-14 0 0,1 0 0 0 0,-1 0-1 0 0,0 1 1 0 0,1 0-1 0 0,-7 4 1 0 0,7-4 14 0 0,1 0 0 0 0,0-1 1 0 0,-1 1-1 0 0,1-1 0 0 0,-1 0 0 0 0,1 0 0 0 0,-8 1 1 0 0,11-2-53 0 0,0 0 0 0 0,0 0-1 0 0,0 0 1 0 0,0 1 0 0 0,0-1 0 0 0,0 0 0 0 0,0 1 0 0 0,0-1 0 0 0,0 0 0 0 0,1 1 0 0 0,-1-1 0 0 0,0 1 0 0 0,0-1 0 0 0,0 1 0 0 0,1 0 0 0 0,-1-1 0 0 0,0 1 0 0 0,0 0 0 0 0,1 0 0 0 0,-1-1 0 0 0,1 1 0 0 0,-1 0 0 0 0,1 0 0 0 0,-1 0 0 0 0,1 0 0 0 0,-1 0 0 0 0,1 0 0 0 0,-1 1 0 0 0,22 13 359 0 0,1-4-258 0 0,0-2 1 0 0,26 8-1 0 0,7 2 109 0 0,-51-18-215 0 0,0 0 0 0 0,-1 0 0 0 0,1 0 0 0 0,0-1 0 0 0,-1 0 0 0 0,1 0 0 0 0,7 0 0 0 0,-7 0 0 0 0,-1-1 0 0 0,1 1-1 0 0,0 1 1 0 0,0-1 0 0 0,-1 0-1 0 0,1 1 1 0 0,0 0 0 0 0,4 1 0 0 0,-3 0 10 0 0,1 0 1 0 0,-1-1 0 0 0,0 0 0 0 0,1-1-1 0 0,10 1 1 0 0,18 3 38 0 0,-14-1-25 0 0,4 1 31 0 0,-23-3-70 0 0,0-1 0 0 0,0 1-1 0 0,-1-1 1 0 0,1 1 0 0 0,0 0-1 0 0,-1-1 1 0 0,1 1 0 0 0,0 0-1 0 0,-1-1 1 0 0,1 1 0 0 0,-1 0 0 0 0,1 0-1 0 0,-1 0 1 0 0,0-1 0 0 0,1 1-1 0 0,-1 0 1 0 0,0 0 0 0 0,1 0-1 0 0,-1 0 1 0 0,0 0 0 0 0,0 0-1 0 0,0-1 1 0 0,0 1 0 0 0,0 0-1 0 0,0 1 1 0 0,-2 1 1 0 0,1-1 1 0 0,-1 0-1 0 0,0 0 0 0 0,1 0 0 0 0,-1 0 1 0 0,0 0-1 0 0,-1 0 0 0 0,1 0 0 0 0,0-1 1 0 0,-5 3-1 0 0,-2 2 7 0 0,-264 208 188 0 0,263-208-198 0 0,9-5-4 0 0,-1-1 1 0 0,1 1-1 0 0,-1 0 1 0 0,1-1-1 0 0,0 1 0 0 0,-1 0 1 0 0,1 0-1 0 0,0 0 0 0 0,0 0 1 0 0,0 1-1 0 0,0-1 1 0 0,0 0-1 0 0,0 0 0 0 0,0 1 1 0 0,0-1-1 0 0,0 0 0 0 0,1 1 1 0 0,-1-1-1 0 0,0 3 0 0 0,1-3-8 0 0,0 0 8 0 0,0 0 0 0 0,0 0-1 0 0,0 0 1 0 0,0 0 0 0 0,0 0-1 0 0,0 0 1 0 0,0 0 0 0 0,1 0-1 0 0,-1 0 1 0 0,1 0 0 0 0,-1 0-1 0 0,0 0 1 0 0,1 0 0 0 0,-1 0-1 0 0,1 0 1 0 0,1 1 0 0 0,7 5 1 0 0,1 0 0 0 0,-1 0 0 0 0,2-1 0 0 0,-1-1 0 0 0,0 0 0 0 0,1 0 0 0 0,0-1 0 0 0,0 0 0 0 0,1-1 0 0 0,-1 0 0 0 0,20 1 0 0 0,22 8 0 0 0,-41-8 0 0 0,0-1 0 0 0,22 2 0 0 0,-12-3-1 0 0,18 1 8 0 0,-1-1 1 0 0,41-4-1 0 0,-56 3 1 0 0,-14 3 2 0 0,-10-4-9 0 0,0 0-1 0 0,0 1 0 0 0,0-1 1 0 0,0 0-1 0 0,0 0 1 0 0,0 1-1 0 0,0-1 1 0 0,0 0-1 0 0,0 0 0 0 0,0 1 1 0 0,0-1-1 0 0,0 0 1 0 0,0 0-1 0 0,0 0 0 0 0,0 1 1 0 0,0-1-1 0 0,0 0 1 0 0,0 0-1 0 0,0 1 1 0 0,-1-1-1 0 0,1 0 0 0 0,0 0 1 0 0,0 0-1 0 0,0 1 1 0 0,0-1-1 0 0,0 0 0 0 0,-1 0 1 0 0,1 0-1 0 0,0 0 1 0 0,0 1-1 0 0,0-1 1 0 0,-1 0-1 0 0,1 0 0 0 0,0 0 1 0 0,0 0-1 0 0,0 0 1 0 0,-1 0-1 0 0,1 0 1 0 0,-39 12 62 0 0,26-7-51 0 0,0 1-1 0 0,1 0 0 0 0,-1 0 0 0 0,-12 10 0 0 0,10-5 5 0 0,-1-2 0 0 0,-17 8 0 0 0,-31 11 31 0 0,36-14-20 0 0,0-2 0 0 0,-30 9 0 0 0,55-21-22 0 0,1 0-1 0 0,0 0 0 0 0,0 0 0 0 0,0 0 1 0 0,0 0-1 0 0,-1 0 0 0 0,1-1 0 0 0,0 1 1 0 0,0-1-1 0 0,0 1 0 0 0,0-1 0 0 0,0 0 1 0 0,0 0-1 0 0,0 0 0 0 0,0 0 0 0 0,1 0 0 0 0,-1 0 1 0 0,0-1-1 0 0,0 1 0 0 0,-1-3 0 0 0,2 4-3 0 0,-3-4 15 0 0,3 0 6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3T07:49:31.7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353 1 11656 0 0,'7'30'175'0'0,"-2"1"1"0"0,3 49 0 0 0,-1-14 121 0 0,3 10 320 0 0,32 290 1054 0 0,-40-301-1600 0 0,-11 110 1 0 0,2-83-55 0 0,5-75-17 0 0,0 0 1 0 0,-1 0-1 0 0,0-1 1 0 0,-2 1-1 0 0,0-1 1 0 0,0 0 0 0 0,-2 0-1 0 0,0 0 1 0 0,-1-1-1 0 0,0 0 1 0 0,-1-1-1 0 0,-1 0 1 0 0,-20 24 0 0 0,26-34-1 0 0,-1-1 1 0 0,1 1 0 0 0,-1-1-1 0 0,1 0 1 0 0,-1 0 0 0 0,0 0-1 0 0,0 0 1 0 0,0-1 0 0 0,0 0 0 0 0,-1 0-1 0 0,1-1 1 0 0,-1 1 0 0 0,1-1-1 0 0,-1 0 1 0 0,1-1 0 0 0,-1 1-1 0 0,0-1 1 0 0,1 0 0 0 0,-9-2 0 0 0,3 1 0 0 0,1 0 1 0 0,0-1 0 0 0,1-1 0 0 0,-1 1 0 0 0,0-2-1 0 0,1 1 1 0 0,-1-1 0 0 0,1-1 0 0 0,-17-10 0 0 0,-31-24 20 0 0,25 19-12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3T07:49:36.4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474 33 1896 0 0,'5'-29'47'0'0,"-3"26"62"0"0,-1 18-48 0 0,0 45 20 0 0,0-31-32 0 0,-1-1 1 0 0,-1 1-1 0 0,-7 44 1 0 0,5-58-10 0 0,2 1 1 0 0,0-1-1 0 0,2 22 0 0 0,-2 29 87 0 0,-16 137 258 0 0,6 145 314 0 0,8-114-256 0 0,-1-182-343 0 0,0 48 96 0 0,2 74 77 0 0,-1-60-124 0 0,-3 52 79 0 0,4 87 53 0 0,-2-73-99 0 0,-2 44 29 0 0,0 81 51 0 0,0-8-68 0 0,-1-98-79 0 0,1 45 2 0 0,-1 52 4 0 0,1-53-46 0 0,-1 23 12 0 0,7-116-34 0 0,2 129 50 0 0,-2-12-3 0 0,-7 94 31 0 0,7-167-60 0 0,0-18-6 0 0,-1 179 89 0 0,2-175-64 0 0,-11 78 34 0 0,-1 25-2 0 0,2-104-36 0 0,-4 194 129 0 0,-1-13 15 0 0,-1 50 41 0 0,-1 255 124 0 0,8-320-213 0 0,5-194-111 0 0,-15 143 61 0 0,3 179 83 0 0,1-185-85 0 0,-1 48 2 0 0,6-70-39 0 0,3 156 66 0 0,11-113 1 0 0,-3-63-33 0 0,6 206 152 0 0,-2-311-184 0 0,0 4 0 0 0,-4 281 208 0 0,6-293-230 0 0,1 38 25 0 0,-5 363 204 0 0,-2-445-256 0 0,-8 33 6 0 0,1 2 6 0 0,1 535 186 0 0,4-368-209 0 0,0 20-12 0 0,-27 373-23 0 0,26-582 0 0 0,-2 40 0 0 0,-2-70 0 0 0,2-17-1 0 0,-11 54 0 0 0,7-70-1 0 0,1 0 0 0 0,-2 69 0 0 0,6 146 2 0 0,-4-135 0 0 0,1 18 0 0 0,-3-4 0 0 0,4-79 0 0 0,-11 45 0 0 0,0-4 0 0 0,11-37-2 0 0,-4-1 0 0 0,-2 0 1 0 0,-17 56-1 0 0,22-96 1 0 0,1 0 1 0 0,-2 26-1 0 0,-5 22-14 0 0,1 7-49 0 0,6-59 48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3T07:49:42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31426 21 3208 0 0,'0'0'29'0'0,"-4"1"-17"0"0,1 0 17 0 0,-1-1-1 0 0,0 1 1 0 0,1-1-1 0 0,-1 1 1 0 0,1-1-1 0 0,-1 0 1 0 0,1-1-1 0 0,-1 1 1 0 0,0-1-1 0 0,1 1 0 0 0,-1-1 1 0 0,1 0-1 0 0,-5-2 1 0 0,3 1 6 0 0,-1 0 0 0 0,1 1 0 0 0,-1-1 0 0 0,0 1-1 0 0,-9-1 1 0 0,0 0 3 0 0,11 2-19 0 0,0 0 1 0 0,0 0 0 0 0,0 0 0 0 0,0 1 0 0 0,1-1 0 0 0,-1 1 0 0 0,0 0 0 0 0,0 0 0 0 0,1 1 0 0 0,-6 1 0 0 0,-19 6 90 0 0,-6-3 0 0 0,24-3-72 0 0,0-1 0 0 0,0-1 0 0 0,-14 1 1 0 0,-12 1 53 0 0,-14-2 38 0 0,9 0-20 0 0,-3 0-16 0 0,10-3 5 0 0,0 0 0 0 0,-54 6 1 0 0,25-4 29 0 0,48 0-92 0 0,0 0 0 0 0,-1 0 0 0 0,-25 5 0 0 0,-11 3 153 0 0,-64 2 0 0 0,91-8-154 0 0,-67-3 125 0 0,74 0-127 0 0,0-2 1 0 0,-20-4-1 0 0,-17-4 54 0 0,-58-7 86 0 0,78 13-138 0 0,23 3-3 0 0,-1 0 0 0 0,-24 1 0 0 0,-10-4 40 0 0,5 0-10 0 0,-270-1 333 0 0,234 8-309 0 0,38 1-15 0 0,-44-4 1 0 0,46-3-11 0 0,0 3 1 0 0,-43 3-1 0 0,-21 3 17 0 0,-34 5-10 0 0,-1 1-27 0 0,122-10-34 0 0,1-1-1 0 0,-17-1 1 0 0,17 0-3 0 0,0 0 0 0 0,-24 3 0 0 0,-53 4 11 0 0,44-4-10 0 0,-123 2 4 0 0,127-2-10 0 0,-77-7 0 0 0,30 0-2 0 0,-27 3-6 0 0,68 0-4 0 0,-24 1-1 0 0,-27 0-23 0 0,-20 11-5 0 0,-12-2-23 0 0,85-7 36 0 0,-25-1-26 0 0,-82-2-76 0 0,95 3 94 0 0,-120 8-78 0 0,149-8 80 0 0,-40 8 0 0 0,40-5-4 0 0,-41 1-1 0 0,-30 8-62 0 0,93-13 94 0 0,-13 0-18 0 0,1 1 0 0 0,-33 5 0 0 0,40-5 12 0 0,0 1-1 0 0,-22-2 0 0 0,-18 2-9 0 0,23 3 7 0 0,0-3 0 0 0,-34 0 0 0 0,3 0-2 0 0,41 0 11 0 0,-1-1 0 0 0,-27-3-1 0 0,33 1 1 0 0,0 1 0 0 0,-21 1 0 0 0,21 1 3 0 0,0-2 1 0 0,-26-2-1 0 0,30 1 3 0 0,1 1-1 0 0,-1 1 0 0 0,-14 1 0 0 0,-26 1-4 0 0,42-4 6 0 0,-21-1-5 0 0,-47 3-1 0 0,52 0 3 0 0,-30-2-1 0 0,29 0-7 0 0,-38 2 0 0 0,51 0 9 0 0,1-1 0 0 0,-1 0-1 0 0,0-2 1 0 0,-13-1 0 0 0,11 0-3 0 0,1 2 0 0 0,-27-1 1 0 0,-97 4-14 0 0,79-3 12 0 0,40 0 2 0 0,-30 1 1 0 0,-55 4-5 0 0,-21 3-1 0 0,105-6 9 0 0,-1-1 0 0 0,-28-2 0 0 0,-25 0 0 0 0,7 2 0 0 0,-20 3 0 0 0,-85 6 0 0 0,83-9 0 0 0,59-2 0 0 0,-31 4 0 0 0,-7-3 0 0 0,51 0 0 0 0,0 1 0 0 0,-27 2 0 0 0,31-1 0 0 0,0 0 0 0 0,-22-2 0 0 0,-22 1 0 0 0,34 3 0 0 0,0-1 0 0 0,-1-2 0 0 0,-28-2 0 0 0,-24 1 0 0 0,53 2 0 0 0,-1-1 0 0 0,-32-5 0 0 0,1-1 2 0 0,33 4 2 0 0,1-1 0 0 0,-37-9-1 0 0,30 4-1 0 0,-32-3-1 0 0,-7-2-1 0 0,-20-2 4 0 0,19 5 0 0 0,4 0 1 0 0,-73-3 0 0 0,11 3 1 0 0,60 5-3 0 0,0 3 0 0 0,-90 10 0 0 0,-79-2 4 0 0,-296-17-7 0 0,512 11 0 0 0,-397 10-18 0 0,95 11-7 0 0,63-13-22 0 0,99-5 19 0 0,-70 4-14 0 0,-55 24-8 0 0,204-21 43 0 0,-21 4-8 0 0,8-2 2 0 0,44-7 2 0 0,-62 0-21 0 0,-29 2 8 0 0,-7-1-15 0 0,77-4-5 0 0,-129-13 0 0 0,197 11 43 0 0,-318-14-38 0 0,233 13 38 0 0,-66 2 1 0 0,24-5 0 0 0,5-3 0 0 0,-77 3 0 0 0,20-1 0 0 0,-59-3 0 0 0,31 0 0 0 0,-28-12 18 0 0,5 0 4 0 0,146 17-11 0 0,-108 2 42 0 0,112 3-18 0 0,-70 7 67 0 0,103-6-52 0 0,-53-3 0 0 0,48-1-25 0 0,-166-14 107 0 0,117 6-40 0 0,-112 3 196 0 0,20-2-104 0 0,-164 9 294 0 0,146 3-280 0 0,105-2-107 0 0,-95-3 105 0 0,99-2-92 0 0,-111 14 0 0 0,57-2-40 0 0,-111 5 60 0 0,77-2-71 0 0,-40 2 7 0 0,161-13-44 0 0,-50-1 3 0 0,-68 1-8 0 0,175 0-9 0 0,-193 12 8 0 0,-75 21 20 0 0,174-24-21 0 0,17-3 5 0 0,-27-1 1 0 0,61-4-3 0 0,-177-2 93 0 0,-13 20-7 0 0,102-6-40 0 0,50-3-18 0 0,-35 1 33 0 0,-31 4-34 0 0,-12 0-14 0 0,-67-9-1 0 0,50-1 7 0 0,-83-2 2 0 0,99-5 6 0 0,17 1 4 0 0,49 1-21 0 0,-27-1 2 0 0,-247-4 32 0 0,300 10-54 0 0,46-3 1 0 0,-42 0 0 0 0,-182-14 48 0 0,55 7 6 0 0,84 4-22 0 0,-60-1 17 0 0,-29 6 6 0 0,127 0-52 0 0,7-1 6 0 0,0-3 1 0 0,-83-11-1 0 0,114 5-10 0 0,21 3 1 0 0,-28-6 0 0 0,2 0 0 0 0,1 3 0 0 0,0 1-1 0 0,-58 3 1 0 0,10 1 2 0 0,-100-1 13 0 0,139 0-13 0 0,-39 0 6 0 0,-41 6 3 0 0,-59 3 4 0 0,114-12-3 0 0,9 0 3 0 0,11 4 5 0 0,-146 5 57 0 0,128 4-72 0 0,37-3-1 0 0,-86 0 0 0 0,21-5-2 0 0,40 1 0 0 0,-20-3 2 0 0,-137 3 10 0 0,60-4-12 0 0,49-2 14 0 0,86 4-11 0 0,-28-1 36 0 0,-85 11 1 0 0,-27 9 48 0 0,142-17-46 0 0,-1 0 0 0 0,-49-6 0 0 0,3 1 60 0 0,-15 2 19 0 0,-146 5 111 0 0,79 0-142 0 0,45-4-55 0 0,5 0-27 0 0,-7 1-2 0 0,23-1-11 0 0,15-1 0 0 0,28 1-13 0 0,-86-13 1 0 0,-4 0-10 0 0,54 8-5 0 0,-78 1-43 0 0,83 3 33 0 0,35-2 10 0 0,-116-14-55 0 0,29 1 10 0 0,102 14 58 0 0,-164-6-97 0 0,-417 6 14 0 0,169-3 111 0 0,268 13-8 0 0,1 0-2 0 0,-12-3-14 0 0,-153 15-10 0 0,255-12 18 0 0,-108-6-10 0 0,100-4 6 0 0,6 3-15 0 0,-185-8-51 0 0,245 5 63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3T07:48:44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 8136 0 0,'0'0'4089'0'0,"0"5"-3861"0"0,4 144 628 0 0,0 71-407 0 0,-4-29-46 0 0,-3-151-315 0 0,-4 221 457 0 0,5-128-78 0 0,-1-41 77 0 0,-2-61 123 0 0,2-25 106 0 0,4-22-460 0 0,15-273 469 0 0,-12 176-575 0 0,2-211 359 0 0,-7 271-458 0 0,0 21 37 0 0,2-38 0 0 0,1 50-69 0 0,-2 15-48 0 0,0-1-1 0 0,1 1 1 0 0,-1-1 0 0 0,1 1 0 0 0,1 0 0 0 0,-1 0 0 0 0,1 0 0 0 0,3-7 0 0 0,3-6 74 0 0,12-18 238 0 0,-19 34-322 0 0,0 0 1 0 0,1 1-1 0 0,0-1 1 0 0,-1 0-1 0 0,1 1 0 0 0,0-1 1 0 0,0 1-1 0 0,0 0 0 0 0,0 0 1 0 0,0-1-1 0 0,0 1 0 0 0,0 1 1 0 0,0-1-1 0 0,5-1 0 0 0,2 0 37 0 0,0 0 0 0 0,0 1-1 0 0,0 0 1 0 0,0 1 0 0 0,0 0-1 0 0,16 2 1 0 0,-21-2-36 0 0,0 1 0 0 0,-1 0 0 0 0,1 0 0 0 0,0 1 1 0 0,-1-1-1 0 0,0 1 0 0 0,1 0 0 0 0,-1 0 0 0 0,0 0 0 0 0,0 0 0 0 0,0 0 1 0 0,0 1-1 0 0,0-1 0 0 0,-1 1 0 0 0,1 0 0 0 0,-1 0 0 0 0,1 0 0 0 0,-1 0 1 0 0,3 6-1 0 0,11 28 28 0 0,-2 0 0 0 0,-2 0 0 0 0,13 61 0 0 0,-4-14-19 0 0,-7-33-24 0 0,-3 0 1 0 0,-1 1-1 0 0,-3 0 1 0 0,0 55-1 0 0,-4-47-3 0 0,-1-43 0 0 0,-1 0 0 0 0,-1 0 1 0 0,-1-1-1 0 0,0 1 0 0 0,-1 0 0 0 0,-4 18 1 0 0,5-32 8 0 0,1 0 0 0 0,-1-1 0 0 0,0 1 0 0 0,0-1 0 0 0,0 1 0 0 0,0 0 0 0 0,0-1 1 0 0,-1 0-1 0 0,1 1 0 0 0,-1-1 0 0 0,1 0 0 0 0,-1 0 0 0 0,0 0 0 0 0,0 0 0 0 0,0 0 0 0 0,0 0 1 0 0,0 0-1 0 0,-1-1 0 0 0,1 1 0 0 0,0-1 0 0 0,-1 0 0 0 0,1 0 0 0 0,-1 0 0 0 0,0 0 0 0 0,1 0 0 0 0,-1 0 1 0 0,0 0-1 0 0,1-1 0 0 0,-1 0 0 0 0,-3 1 0 0 0,0-1 24 0 0,0-1-1 0 0,0 0 1 0 0,0 1 0 0 0,1-2 0 0 0,-1 1-1 0 0,-9-4 1 0 0,-5-1 25 0 0,14 4-45 0 0,0-1 0 0 0,0 0 0 0 0,0 0 0 0 0,0 0 0 0 0,1-1 1 0 0,-1 0-1 0 0,1 0 0 0 0,0 0 0 0 0,0 0 0 0 0,0-1 1 0 0,1 0-1 0 0,0 0 0 0 0,-5-7 0 0 0,-4-7 4 0 0,1 0 1 0 0,-13-29-1 0 0,23 45-18 0 0,-64-148-29 0 0,62 140-2 0 0,1 0 0 0 0,1 0 1 0 0,-3-15-1 0 0,5 24 14 0 0,1-1-1 0 0,0 0 1 0 0,0 1 0 0 0,-1-1 0 0 0,2 0-1 0 0,-1 1 1 0 0,0 0 0 0 0,0-1 0 0 0,1 1-1 0 0,-1 0 1 0 0,4-4 0 0 0,20-22-227 0 0,-24 28 240 0 0,2-4-32 0 0,0 1 0 0 0,0 0 0 0 0,0 0 0 0 0,1 1 0 0 0,-1-1 0 0 0,1 0 0 0 0,0 1 0 0 0,0 0 0 0 0,0 0 0 0 0,0 0-1 0 0,0 1 1 0 0,0-1 0 0 0,0 1 0 0 0,1 0 0 0 0,-1 0 0 0 0,9 0 0 0 0,-12 1 26 0 0,-1 1 0 0 0,1-1 0 0 0,0 0 1 0 0,-1 1-1 0 0,1-1 0 0 0,-1 1 0 0 0,1-1 0 0 0,0 1 0 0 0,-1 0 0 0 0,1-1 0 0 0,-1 1 0 0 0,0 0 1 0 0,1-1-1 0 0,-1 1 0 0 0,0 0 0 0 0,1-1 0 0 0,-1 1 0 0 0,0 0 0 0 0,0 0 0 0 0,1-1 1 0 0,-1 1-1 0 0,0 0 0 0 0,0 0 0 0 0,0 0 0 0 0,0-1 0 0 0,0 1 0 0 0,0 1 0 0 0,-2 27-66 0 0,2-27 57 0 0,-3 11-6 0 0,0 0 0 0 0,-1 1 1 0 0,-1-2-1 0 0,0 1 0 0 0,-11 20 0 0 0,7-14-2 0 0,-33 67-110 0 0,31-63 92 0 0,9-19 39 0 0,0 0 1 0 0,0 0-1 0 0,0 0 1 0 0,0 1-1 0 0,1-1 1 0 0,0 0-1 0 0,0 1 1 0 0,-1 4-1 0 0,-1 6 6 0 0,38-47 122 0 0,-18 16-81 0 0,7-6 15 0 0,26-23 85 0 0,-3-1 0 0 0,52-66-1 0 0,-69 76-70 0 0,-20 25-10 0 0,0-1-1 0 0,15-23 0 0 0,-3 1 49 0 0,6-12-49 0 0,-20 30-50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3T07:49:43.9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47 3000 0 0,'5'-47'383'0'0,"-35"61"-70"0"0,23-8-291 0 0,1 1 1 0 0,0-1-1 0 0,0 1 1 0 0,1 1-1 0 0,0-1 1 0 0,0 1-1 0 0,0 0 1 0 0,1 0-1 0 0,-4 13 1 0 0,-3 12 70 0 0,-8 41 0 0 0,2-5 88 0 0,15-62-135 0 0,0 0 1 0 0,0 0 0 0 0,1 0-1 0 0,0 1 1 0 0,1-1-1 0 0,0 0 1 0 0,0 0-1 0 0,0 0 1 0 0,1 1 0 0 0,0-1-1 0 0,0 0 1 0 0,1 0-1 0 0,0 0 1 0 0,3 9 0 0 0,-4-15-28 0 0,0 0 1 0 0,0 0 0 0 0,0 0 0 0 0,-1 0 0 0 0,1-1 0 0 0,0 1 0 0 0,0 0 0 0 0,0 0 0 0 0,0-1 0 0 0,0 1 0 0 0,0 0 0 0 0,0-1 0 0 0,1 1 0 0 0,-1-1 0 0 0,0 0 0 0 0,0 1 0 0 0,0-1 0 0 0,1 0 0 0 0,-1 1 0 0 0,0-1 0 0 0,2 0 0 0 0,32 0 175 0 0,-24 0-120 0 0,-8-1-54 0 0,1 0 0 0 0,0 0 0 0 0,0 0-1 0 0,0 0 1 0 0,0 0 0 0 0,-1-1 0 0 0,1 1 0 0 0,-1-1 0 0 0,1 0 0 0 0,-1 0 0 0 0,0 0 0 0 0,0-1-1 0 0,0 1 1 0 0,0-1 0 0 0,0 0 0 0 0,0 0 0 0 0,2-3 0 0 0,15-14 107 0 0,-15 14-101 0 0,0 0 0 0 0,-1 0 0 0 0,0 0 0 0 0,0-1 0 0 0,-1 0 1 0 0,1 0-1 0 0,-2 0 0 0 0,1 0 0 0 0,2-10 0 0 0,5-11 50 0 0,-6 16-30 0 0,0 1 0 0 0,4-23 0 0 0,-1 1 21 0 0,6-45 125 0 0,-13 76-182 0 0,1 0-1 0 0,0 1 0 0 0,-1-1 0 0 0,0 1 0 0 0,1-1 0 0 0,-1 0 0 0 0,0 1 0 0 0,0-1 0 0 0,0 0 1 0 0,0 1-1 0 0,0-1 0 0 0,0 0 0 0 0,-1 1 0 0 0,1-1 0 0 0,0 1 0 0 0,-1-1 0 0 0,1 0 0 0 0,-1 1 1 0 0,0-1-1 0 0,1 1 0 0 0,-1-1 0 0 0,0 1 0 0 0,0 0 0 0 0,0-1 0 0 0,0 1 0 0 0,0 0 0 0 0,0 0 1 0 0,-1-1-1 0 0,1 1 0 0 0,0 0 0 0 0,-1 0 0 0 0,1 0 0 0 0,0 1 0 0 0,-4-2 0 0 0,1 0 27 0 0,0 1 0 0 0,-1 1 0 0 0,0-1-1 0 0,1 0 1 0 0,-1 1 0 0 0,1 0-1 0 0,-1 0 1 0 0,1 1 0 0 0,-1-1 0 0 0,1 1-1 0 0,-8 2 1 0 0,-3 0 16 0 0,0-3-3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3T07:49:45.1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242 0 7528 0 0,'8'6'77'0'0,"-2"-2"21"0"0,-1 0 0 0 0,1-1 0 0 0,0 1-1 0 0,12 3 1 0 0,-17-7-31 0 0,0 1-1 0 0,0-1 0 0 0,0 0 0 0 0,-1 1 0 0 0,1-1 0 0 0,0 0 1 0 0,0 1-1 0 0,0-1 0 0 0,0 1 0 0 0,0-1 0 0 0,0 1 0 0 0,-1 0 1 0 0,1-1-1 0 0,0 1 0 0 0,-1 0 0 0 0,1-1 0 0 0,0 1 0 0 0,-1 0 0 0 0,1 0 1 0 0,-1 0-1 0 0,1 0 0 0 0,-1-1 0 0 0,1 1 0 0 0,-1 0 0 0 0,0 0 1 0 0,1 0-1 0 0,-1 0 0 0 0,0 0 0 0 0,0 0 0 0 0,0 0 0 0 0,0 0 1 0 0,0 0-1 0 0,0 0 0 0 0,0 0 0 0 0,0 0 0 0 0,0 0 0 0 0,0 0 1 0 0,-1 0-1 0 0,1 0 0 0 0,0 0 0 0 0,-1 0 0 0 0,1 0 0 0 0,0 0 1 0 0,-1-1-1 0 0,1 1 0 0 0,-1 0 0 0 0,0 0 0 0 0,1 0 0 0 0,-1-1 0 0 0,0 1 1 0 0,1 0-1 0 0,-2 0 0 0 0,-33 39 161 0 0,15-18-153 0 0,0 1 0 0 0,1 0 1 0 0,-23 40-1 0 0,31-44 23 0 0,-22 27-1 0 0,17-26-45 0 0,-24 26 28 0 0,36-33-72 0 0,4-13-6 0 0,0 1 0 0 0,0 0 0 0 0,0-1 0 0 0,0 1-1 0 0,0 0 1 0 0,0-1 0 0 0,-1 1 0 0 0,1 0 0 0 0,0-1-1 0 0,0 1 1 0 0,-1-1 0 0 0,1 1 0 0 0,0 0 0 0 0,-1-1 0 0 0,1 1-1 0 0,-1-1 1 0 0,1 1 0 0 0,0-1 0 0 0,-1 1 0 0 0,0-1 1 0 0,1 1 0 0 0,-1-1 0 0 0,1 0 0 0 0,0 1 1 0 0,-1-1-1 0 0,1 0 0 0 0,0 1 0 0 0,0-1 1 0 0,-1 1-1 0 0,1-1 0 0 0,0 0 0 0 0,0 1 0 0 0,0-1 1 0 0,-1 1-1 0 0,1-1 0 0 0,0 1 0 0 0,0-1 1 0 0,0 1-1 0 0,0-1 0 0 0,0 1 0 0 0,0-1 0 0 0,0 1 1 0 0,0-1-1 0 0,0 1 0 0 0,0-1 0 0 0,0 1 1 0 0,0-1-1 0 0,1 0 0 0 0,-1 1 0 0 0,0-1 0 0 0,0 1 1 0 0,0-1-1 0 0,1 1 0 0 0,-1-1 0 0 0,0 0 0 0 0,1 1 1 0 0,-1-1-1 0 0,0 1 0 0 0,0-1 0 0 0,1 0 1 0 0,-1 1-1 0 0,1-1 0 0 0,-1 0 0 0 0,0 0 0 0 0,1 1 1 0 0,-1-1-1 0 0,1 0 0 0 0,-1 0 0 0 0,1 0 1 0 0,0 1-1 0 0,1 0 12 0 0,0 0-1 0 0,0 0 1 0 0,0 0 0 0 0,0 0-1 0 0,0 0 1 0 0,0 0 0 0 0,0-1-1 0 0,1 1 1 0 0,-1-1 0 0 0,3 1 0 0 0,67-14 184 0 0,-34 9-104 0 0,-23 2-19 0 0,0 0 1 0 0,0 1-1 0 0,1 1 0 0 0,-1 1 0 0 0,21 2 1 0 0,-35-3-69 0 0,-1 0 0 0 0,1 0 0 0 0,-1 0 0 0 0,1 1 0 0 0,-1-1 0 0 0,1 0 1 0 0,-1 0-1 0 0,1 0 0 0 0,-1 0 0 0 0,1 0 0 0 0,-1 1 0 0 0,1-1 0 0 0,-1 0 1 0 0,1 0-1 0 0,-1 1 0 0 0,0-1 0 0 0,1 0 0 0 0,-1 1 0 0 0,1-1 0 0 0,-1 0 0 0 0,0 1 1 0 0,1-1-1 0 0,-1 0 0 0 0,0 1 0 0 0,0-1 0 0 0,1 1 0 0 0,-1-1 0 0 0,0 1 1 0 0,0-1-1 0 0,0 1 0 0 0,0-1 0 0 0,1 1 0 0 0,-1-1 0 0 0,0 0 0 0 0,0 1 1 0 0,0-1-1 0 0,0 1 0 0 0,0-1 0 0 0,0 1 0 0 0,0-1 0 0 0,0 1 0 0 0,0-1 1 0 0,-1 1-1 0 0,1-1 0 0 0,0 1 0 0 0,0 0 0 0 0,-16 22 214 0 0,8-14-216 0 0,-15 22 105 0 0,-2-2 1 0 0,-34 32 0 0 0,19-21 0 0 0,27-26-48 0 0,-1-1 0 0 0,-1 0 1 0 0,-29 19-1 0 0,40-30-47 0 0,0 0 1 0 0,-1 0-1 0 0,1-1 1 0 0,0 1-1 0 0,-1-1 1 0 0,0 0-1 0 0,1 0 1 0 0,-1-1-1 0 0,1 1 1 0 0,-10-1-1 0 0,9-3 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3T07:49:46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1 5624 0 0,'0'0'217'0'0,"-5"3"-106"0"0,-41 27 770 0 0,33-24-623 0 0,12-5-217 0 0,0-1 0 0 0,0 1 0 0 0,-1-1 0 0 0,1 1 0 0 0,0-1 0 0 0,0 1 0 0 0,0 0 0 0 0,0 0 0 0 0,0 0 0 0 0,0-1 0 0 0,0 1 0 0 0,0 0 0 0 0,0 0 0 0 0,0 1 0 0 0,0-1 0 0 0,1 0 0 0 0,-1 0 0 0 0,0 0 0 0 0,1 0 0 0 0,-1 1 0 0 0,0 1 0 0 0,0 1 33 0 0,0-1 1 0 0,0 1-1 0 0,1 0 0 0 0,-1-1 1 0 0,1 1-1 0 0,-1 0 1 0 0,1-1-1 0 0,0 1 0 0 0,1 0 1 0 0,-1 0-1 0 0,1-1 0 0 0,-1 1 1 0 0,1 0-1 0 0,0-1 0 0 0,1 1 1 0 0,-1-1-1 0 0,1 1 0 0 0,-1-1 1 0 0,1 0-1 0 0,4 6 0 0 0,3 9 64 0 0,2-1-1 0 0,0 0 0 0 0,1 0 1 0 0,21 22-1 0 0,-31-37-114 0 0,0 0 0 0 0,-1 0 0 0 0,1 0 0 0 0,0 0 0 0 0,-1 0-1 0 0,1 0 1 0 0,-1 1 0 0 0,0-1 0 0 0,0 0 0 0 0,0 1 0 0 0,0-1 0 0 0,0 0 0 0 0,0 1 0 0 0,-1 0 0 0 0,1-1 0 0 0,-1 1-1 0 0,0-1 1 0 0,1 1 0 0 0,-1-1 0 0 0,-1 1 0 0 0,1 0 0 0 0,0-1 0 0 0,-1 1 0 0 0,1-1 0 0 0,-1 1 0 0 0,1-1-1 0 0,-1 1 1 0 0,0-1 0 0 0,-2 3 0 0 0,-3 6 73 0 0,0-1-1 0 0,-1 1 1 0 0,0-1 0 0 0,-16 16-1 0 0,19-21-69 0 0,-16 17 150 0 0,-1-1 0 0 0,-1-1 0 0 0,-41 29 0 0 0,60-47-154 0 0,-1 0 0 0 0,0 0 0 0 0,0 0 1 0 0,0-1-1 0 0,0 0 0 0 0,0 0 0 0 0,0 0 1 0 0,0 0-1 0 0,-5 0 0 0 0,3-4 20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3T07:49:46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73 9944 0 0,'0'0'0'0'0,"44"-16"96"0"0,-24 8 8 0 0,0 0-8 0 0,2-1 8 0 0,0-4 72 0 0,2 3-8 0 0,-1 2 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3T07:49:47.5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57 7136 0 0,'-1'6'194'0'0,"-4"15"43"0"0,-2 1-1 0 0,-1-1 0 0 0,0 0 1 0 0,-2-1-1 0 0,0 0 0 0 0,-1 0 0 0 0,-1-1 1 0 0,-19 23-1 0 0,16-19 138 0 0,14-19-306 0 0,-1 0 0 0 0,0-1 1 0 0,-1 0-1 0 0,1 1 1 0 0,0-1-1 0 0,-1 0 1 0 0,0 0-1 0 0,-4 3 0 0 0,6-5-34 0 0,0 0-1 0 0,0-1 1 0 0,-1 1 0 0 0,1-1-1 0 0,0 1 1 0 0,-1-1-1 0 0,1 0 1 0 0,-1 1-1 0 0,1-1 1 0 0,0 0-1 0 0,-1 0 1 0 0,1 0 0 0 0,-1 0-1 0 0,1 0 1 0 0,-2 0-1 0 0,2-1-19 0 0,0 1-1 0 0,1 0 1 0 0,-1 0-1 0 0,1 0 1 0 0,-1 0 0 0 0,0-1-1 0 0,1 1 1 0 0,-1 0-1 0 0,1 0 1 0 0,-1-1-1 0 0,0 1 1 0 0,1-1-1 0 0,-1 1 1 0 0,1 0 0 0 0,-1-1-1 0 0,1 1 1 0 0,0-1-1 0 0,-1 1 1 0 0,1-1-1 0 0,-1 1 1 0 0,1-1-1 0 0,0 0 1 0 0,-1 1 0 0 0,1-1-1 0 0,0 1 1 0 0,0-1-1 0 0,0 0 1 0 0,-1 1-1 0 0,1-1 1 0 0,0 0-1 0 0,0 0 1 0 0,1-19 39 0 0,1 0 0 0 0,0 0 1 0 0,2 1-1 0 0,0-1 0 0 0,1 1 0 0 0,1 0 0 0 0,1 0 1 0 0,1 1-1 0 0,17-32 0 0 0,-21 45-44 0 0,0 0-1 0 0,1 0 1 0 0,-1 0-1 0 0,9-6 1 0 0,4-5 13 0 0,-12 12-16 0 0,0-1-1 0 0,0 1 0 0 0,1 0 1 0 0,0 1-1 0 0,-1-1 0 0 0,1 1 1 0 0,0 0-1 0 0,0 0 0 0 0,1 1 1 0 0,-1 0-1 0 0,0 0 1 0 0,1 1-1 0 0,-1-1 0 0 0,1 1 1 0 0,0 1-1 0 0,12-1 0 0 0,-7 2 17 0 0,1 0-1 0 0,-1 0 1 0 0,0 1-1 0 0,0 1 1 0 0,0 0-1 0 0,0 0 0 0 0,-1 1 1 0 0,15 8-1 0 0,-22-10-8 0 0,-1 0-1 0 0,0 0 1 0 0,1 0-1 0 0,-1 0 1 0 0,0 1-1 0 0,0-1 1 0 0,0 1-1 0 0,-1 0 1 0 0,1 0-1 0 0,-1 0 1 0 0,1 1 0 0 0,-1-1-1 0 0,0 0 1 0 0,0 1-1 0 0,-1-1 1 0 0,1 1-1 0 0,-1 0 1 0 0,1 0-1 0 0,-1-1 1 0 0,0 1-1 0 0,-1 0 1 0 0,1 0-1 0 0,-1 0 1 0 0,0 0-1 0 0,0 5 1 0 0,0 1 12 0 0,-2 1 0 0 0,1 0 1 0 0,-1 0-1 0 0,-1-1 0 0 0,0 1 1 0 0,0-1-1 0 0,-10 19 0 0 0,0-2 3 0 0,-1-1-1 0 0,-1 0 0 0 0,-22 28 1 0 0,19-26-14 0 0,0 0 0 0 0,2 1 0 0 0,-23 54 1 0 0,8-16 9 0 0,23-48-14 0 0,-2 0 0 0 0,0-2 0 0 0,-1 1 0 0 0,0-1 0 0 0,-2-1 1 0 0,-25 27-1 0 0,29-35 14 0 0,3 0 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3T07:49:49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8 407 4008 0 0,'2'-6'17'0'0,"-1"3"-12"0"0,1-2 4 0 0,0 0 1 0 0,0 0-1 0 0,-1 0 1 0 0,0 0-1 0 0,0 0 0 0 0,1-10 1 0 0,0 1 169 0 0,-1-5 41 0 0,-1-21 669 0 0,-1 30-797 0 0,0 1 232 0 0,-1 13 21 0 0,-4 23-154 0 0,2-7-95 0 0,0 1 1 0 0,1 0 0 0 0,1 0-1 0 0,1 25 1 0 0,0-23-28 0 0,8 178 636 0 0,-1 1-10 0 0,3-13 106 0 0,-4-123-425 0 0,6-18 237 0 0,-11-44-193 0 0,2-9-74 0 0,0-10-132 0 0,5-173 356 0 0,-1-30-241 0 0,-5 190-269 0 0,8-58 0 0 0,1-9 7 0 0,-7 56-41 0 0,0 1 0 0 0,3 0 0 0 0,19-72 0 0 0,-23 103-22 0 0,1 0 0 0 0,0 1 0 0 0,0-1 0 0 0,0 1 0 0 0,9-12 0 0 0,-11 16-2 0 0,1 0 0 0 0,-1 0 0 0 0,1 0 0 0 0,-1 1 0 0 0,1-1 0 0 0,0 0 0 0 0,0 1 0 0 0,-1-1 0 0 0,1 1 0 0 0,0 0 0 0 0,1 0 0 0 0,-1 0 0 0 0,0 0 0 0 0,0 0 0 0 0,0 0 0 0 0,1 0 0 0 0,-1 1 0 0 0,0-1 0 0 0,0 1 0 0 0,1 0 0 0 0,-1 0 0 0 0,3 0 0 0 0,-3 0 1 0 0,-1 0-1 0 0,1 1 0 0 0,0 0 1 0 0,-1-1-1 0 0,1 1 0 0 0,-1 0 1 0 0,1 0-1 0 0,-1 0 1 0 0,0 0-1 0 0,1 0 0 0 0,-1 0 1 0 0,0 0-1 0 0,0 0 0 0 0,1 1 1 0 0,-1-1-1 0 0,0 0 0 0 0,1 3 1 0 0,1 1 0 0 0,-1 0 0 0 0,1 0 0 0 0,-1 0 1 0 0,3 9-1 0 0,27 105 82 0 0,23 166-1 0 0,-34-96 59 0 0,-13-89-3 0 0,-8-99-128 0 0,0 1 0 0 0,0-1 0 0 0,-1 1 0 0 0,1-1-1 0 0,0 1 1 0 0,0-1 0 0 0,-1 0 0 0 0,1 1 0 0 0,-1-1 0 0 0,0 1 0 0 0,1-1 0 0 0,-1 0 0 0 0,0 0 0 0 0,0 1 0 0 0,1-1-1 0 0,-1 0 1 0 0,0 0 0 0 0,0 0 0 0 0,-1 0 0 0 0,1 0 0 0 0,0 0 0 0 0,0 0 0 0 0,0 0 0 0 0,-1 0 0 0 0,1-1 0 0 0,0 1 0 0 0,-1 0-1 0 0,1-1 1 0 0,0 1 0 0 0,-1-1 0 0 0,1 0 0 0 0,-3 1 0 0 0,-5 1 68 0 0,0-1 0 0 0,0 0 0 0 0,-17 0 0 0 0,19-1-55 0 0,0-1-1 0 0,0 0 1 0 0,0 0-1 0 0,0 0 0 0 0,0-1 1 0 0,0-1-1 0 0,0 1 1 0 0,1-1-1 0 0,-1 0 1 0 0,1 0-1 0 0,0-1 1 0 0,0 0-1 0 0,0 0 0 0 0,0 0 1 0 0,1-1-1 0 0,0 0 1 0 0,0 0-1 0 0,0 0 1 0 0,0 0-1 0 0,1-1 1 0 0,0 0-1 0 0,0 0 0 0 0,-5-11 1 0 0,-4-8 28 0 0,10 21-44 0 0,1-1 0 0 0,-1 1 0 0 0,1-1 0 0 0,0 1 0 0 0,0-1 0 0 0,0 0 0 0 0,1 0 0 0 0,0 1 0 0 0,-2-11 0 0 0,2-22 24 0 0,0 22-19 0 0,0 0 1 0 0,1 0-1 0 0,1 1 0 0 0,3-20 1 0 0,19-29 56 0 0,-22 61-69 0 0,0 0 1 0 0,1-1 0 0 0,-1 1 0 0 0,1 0 0 0 0,0 0-1 0 0,0 0 1 0 0,0 0 0 0 0,0 0 0 0 0,0 0 0 0 0,0 1-1 0 0,0-1 1 0 0,0 1 0 0 0,1 0 0 0 0,-1-1 0 0 0,0 1-1 0 0,1 0 1 0 0,-1 0 0 0 0,1 0 0 0 0,0 1 0 0 0,2-1 0 0 0,0-1 1 0 0,1 1 1 0 0,-1 0-1 0 0,0 0 1 0 0,1 1-1 0 0,-1 0 1 0 0,1 0-1 0 0,-1 0 1 0 0,0 0-1 0 0,9 3 1 0 0,-12-3-3 0 0,0 1 0 0 0,-1 0 0 0 0,1 0 0 0 0,0-1 0 0 0,-1 1-1 0 0,0 0 1 0 0,1 0 0 0 0,-1 1 0 0 0,1-1 0 0 0,-1 0 0 0 0,0 0 0 0 0,0 1 0 0 0,0-1 0 0 0,0 1 0 0 0,0-1 0 0 0,0 1 0 0 0,0-1 0 0 0,0 1 0 0 0,0-1 0 0 0,-1 1 0 0 0,1 0 0 0 0,-1-1 0 0 0,1 1 0 0 0,-1 0 0 0 0,0 0 0 0 0,0-1 0 0 0,1 1 0 0 0,-1 0 0 0 0,-1 0 0 0 0,1-1 0 0 0,0 1 0 0 0,0 0 0 0 0,-1 2 0 0 0,-2 8 4 0 0,0 0 0 0 0,0 0 0 0 0,-9 21 0 0 0,5-17-1 0 0,-36 85 19 0 0,42-99-15 0 0,-1 1 0 0 0,1-1 1 0 0,-1 1-1 0 0,0-1 0 0 0,1 1 1 0 0,-1-1-1 0 0,-1 0 0 0 0,1 0 1 0 0,0 0-1 0 0,0 0 0 0 0,-6 3 1 0 0,3-2 50 0 0,10-9 168 0 0,94-208 164 0 0,-11 73-177 0 0,-72 118-182 0 0,166-236 256 0 0,-168 238-261 0 0,-1-2 0 0 0,12-31 0 0 0,-14 30-11 0 0,0 1 0 0 0,19-29 0 0 0,-28 50-18 0 0,-1 1 0 0 0,0-1 0 0 0,0 0-1 0 0,0 1 1 0 0,0-1 0 0 0,0 0 0 0 0,0 1 0 0 0,0-1-1 0 0,-1 0 1 0 0,1 0 0 0 0,0 0 0 0 0,-1 0 0 0 0,1-3 0 0 0,-16 38-565 0 0,-28 113 178 0 0,20-64 110 0 0,12-55 144 0 0,9-25 114 0 0,0 1 0 0 0,1-1 0 0 0,0 1 0 0 0,-1 0 0 0 0,1 0 0 0 0,0 0 1 0 0,1 0-1 0 0,-1 0 0 0 0,0 0 0 0 0,1 0 0 0 0,0 0 0 0 0,-1 0 0 0 0,1 0 0 0 0,1 5 1 0 0,-1-8 15 0 0,0 0 1 0 0,0 1 0 0 0,0-1 0 0 0,0 0 0 0 0,1 0 0 0 0,-1 0 0 0 0,0 1-1 0 0,0-1 1 0 0,0 0 0 0 0,0 0 0 0 0,0 0 0 0 0,0 1 0 0 0,0-1 0 0 0,0 0-1 0 0,0 0 1 0 0,0 0 0 0 0,0 1 0 0 0,-1-1 0 0 0,1 0 0 0 0,0 0 0 0 0,0 0-1 0 0,0 1 1 0 0,0-1 0 0 0,0 0 0 0 0,0 0 0 0 0,0 0 0 0 0,0 0-1 0 0,-1 1 1 0 0,1-1 0 0 0,0 0 0 0 0,0 0 0 0 0,0 0 0 0 0,0 0 0 0 0,-1 0-1 0 0,1 0 1 0 0,0 1 0 0 0,0-1 0 0 0,0 0 0 0 0,0 0 0 0 0,-1 0 0 0 0,1 0-1 0 0,2 0-325 0 0,-1 0 323 0 0,1-1 1 0 0,-1 1-1 0 0,1 0 1 0 0,0-1-1 0 0,-1 1 1 0 0,1-1-1 0 0,-1 1 1 0 0,0-1-1 0 0,1 1 1 0 0,-1-1-1 0 0,2-1 1 0 0,153-96 317 0 0,-104 72 42 0 0,-52 25-351 0 0,0 1-1 0 0,1 0 1 0 0,-1 0 0 0 0,0 0-1 0 0,0 0 1 0 0,0 0 0 0 0,1 0-1 0 0,-1 0 1 0 0,0 0-1 0 0,0 0 1 0 0,0 0 0 0 0,1 0-1 0 0,-1 0 1 0 0,0 0 0 0 0,0 0-1 0 0,1 0 1 0 0,-1 0-1 0 0,0 0 1 0 0,0 0 0 0 0,0 0-1 0 0,1 0 1 0 0,-1 0 0 0 0,0 0-1 0 0,0 0 1 0 0,0 0-1 0 0,1 0 1 0 0,-1 0 0 0 0,0 1-1 0 0,0-1 1 0 0,0 0 0 0 0,0 0-1 0 0,1 0 1 0 0,-1 0-1 0 0,0 0 1 0 0,0 1 0 0 0,0-1-1 0 0,0 0 1 0 0,0 0 0 0 0,0 0-1 0 0,1 0 1 0 0,-1 1-1 0 0,0-1 1 0 0,0 0 0 0 0,0 0-1 0 0,0 1 1 0 0,0-1 0 0 0,0 0-1 0 0,0 0 1 0 0,0 0-1 0 0,0 1 1 0 0,0-1 0 0 0,0 0-1 0 0,0 0 1 0 0,0 0-1 0 0,0 1 1 0 0,0-1 0 0 0,0 0-1 0 0,0 0 1 0 0,0 0 0 0 0,-1 1-1 0 0,1-1 1 0 0,0 0-1 0 0,0 0 1 0 0,0 0 0 0 0,0 1-1 0 0,-7 22 40 0 0,5-18-26 0 0,-87 231 56 0 0,66-178-65 0 0,11-33-7 0 0,9-20 0 0 0,0 0-1 0 0,1 0 1 0 0,0 0 0 0 0,0 0 0 0 0,1 0 0 0 0,-1 0 0 0 0,1 0 0 0 0,0 0-1 0 0,0 10 1 0 0,1-14-6 0 0,4-2-1 0 0,0 0 0 0 0,0 0 0 0 0,-1 0 1 0 0,1-1-1 0 0,0 1 0 0 0,-1-1 0 0 0,1 0 1 0 0,3-2-1 0 0,14-7-30 0 0,-11 7 21 0 0,-1-1-1 0 0,1-1 1 0 0,-1 0 0 0 0,11-9-1 0 0,3-2-26 0 0,1-1-14 0 0,-16 11-10 0 0,0 1 0 0 0,17-9-1 0 0,-30 20 43 0 0,0 0-1 0 0,0 0 1 0 0,1 1 0 0 0,-1-1-1 0 0,2 1 1 0 0,-1 0-1 0 0,-4 9 1 0 0,-8 13-17 0 0,-1-4-54 0 0,1 1-1 0 0,2 1 1 0 0,0 1 0 0 0,2-1-1 0 0,0 2 1 0 0,2 0 0 0 0,2 0 0 0 0,-10 52-1 0 0,12 41-701 0 0,21-143 778 0 0,-7 13 16 0 0,1-5 4 0 0,1 0 0 0 0,1 1 0 0 0,0 0 0 0 0,0 0 0 0 0,19-14 0 0 0,-30 26 1 0 0,0 1-1 0 0,1 0 1 0 0,-1-1 0 0 0,0 1 0 0 0,1-1 0 0 0,-1 1 0 0 0,0 0 0 0 0,1-1 0 0 0,-1 1 0 0 0,1 0 0 0 0,-1 0 0 0 0,0-1 0 0 0,1 1-1 0 0,-1 0 1 0 0,1 0 0 0 0,-1 0 0 0 0,1-1 0 0 0,-1 1 0 0 0,1 0 0 0 0,-1 0 0 0 0,1 0 0 0 0,-1 0 0 0 0,1 0 0 0 0,-1 0 0 0 0,1 0-1 0 0,-1 0 1 0 0,1 0 0 0 0,-1 0 0 0 0,1 0 0 0 0,-1 0 0 0 0,1 1 0 0 0,-1-1 0 0 0,1 0 0 0 0,-1 0 0 0 0,1 0 0 0 0,-1 1 0 0 0,1-1 0 0 0,-1 0-1 0 0,0 1 1 0 0,1-1 0 0 0,-1 0 0 0 0,0 1 0 0 0,1-1 0 0 0,-1 0 0 0 0,0 1 0 0 0,1-1 0 0 0,-1 1 0 0 0,0-1 0 0 0,0 1 0 0 0,1-1-1 0 0,-1 1 1 0 0,0-1 0 0 0,0 0 0 0 0,0 1 0 0 0,0-1 0 0 0,0 1 0 0 0,1-1 0 0 0,-1 1 0 0 0,0-1 0 0 0,0 2 0 0 0,3 9 15 0 0,0 0 1 0 0,-1 0-1 0 0,0 1 1 0 0,-1-1 0 0 0,0 1-1 0 0,-1-1 1 0 0,0 1-1 0 0,-1-1 1 0 0,0 1 0 0 0,-4 14-1 0 0,2-13 32 0 0,2-19 26 0 0,0-13-26 0 0,-1 1-48 0 0,2 0 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3T07:49:50.3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18 7432 0 0,'18'-8'65'0'0,"-16"7"-44"0"0,0-1 1 0 0,0 1 0 0 0,0 0-1 0 0,0 0 1 0 0,1 0 0 0 0,-1 1-1 0 0,0-1 1 0 0,1 0 0 0 0,-1 1-1 0 0,1 0 1 0 0,-1-1 0 0 0,0 1-1 0 0,1 0 1 0 0,-1 0 0 0 0,1 0-1 0 0,-1 1 1 0 0,0-1 0 0 0,1 1-1 0 0,-1-1 1 0 0,5 2 0 0 0,10 4 520 0 0,-15-6-537 0 0,-1 0 0 0 0,0 0 1 0 0,0 0-1 0 0,0 0 0 0 0,0 1 0 0 0,1-1 0 0 0,-1 0 1 0 0,0 1-1 0 0,0-1 0 0 0,0 1 0 0 0,0 0 0 0 0,0-1 0 0 0,0 1 1 0 0,0 0-1 0 0,0-1 0 0 0,0 1 0 0 0,0 0 0 0 0,-1 0 1 0 0,1 0-1 0 0,0 0 0 0 0,0 0 0 0 0,-1 0 0 0 0,1 0 1 0 0,0 2-1 0 0,1 2 8 0 0,0 0 1 0 0,-1 0-1 0 0,1 1 1 0 0,-1-1-1 0 0,0 1 1 0 0,-1-1-1 0 0,1 1 1 0 0,-1-1 0 0 0,-1 7-1 0 0,-6 51 1 0 0,6-56-11 0 0,-3 26 4 0 0,-4 27-2 0 0,7-56-8 0 0,0 1-1 0 0,0-1 1 0 0,-1 0-1 0 0,1 0 1 0 0,-1 0 0 0 0,0 0-1 0 0,0 0 1 0 0,0 0-1 0 0,-1-1 1 0 0,-4 6-1 0 0,7-9 1 0 0,-1 0 0 0 0,0 0 0 0 0,1 0 0 0 0,-1 0 0 0 0,1 0 0 0 0,-1 0 0 0 0,0 0 0 0 0,1 0 0 0 0,-1 0 0 0 0,1-1 0 0 0,-1 1 0 0 0,0 0 0 0 0,1 0 0 0 0,-1-1 0 0 0,1 1 0 0 0,-1 0 0 0 0,1-1 0 0 0,-1 1 0 0 0,1-1 0 0 0,-1 1 0 0 0,1 0 0 0 0,-1-1 0 0 0,1 1 0 0 0,0-1 0 0 0,-1 1 0 0 0,1-1-1 0 0,-1-1 1 0 0,-11-14-48 0 0,-1-11 30 0 0,2 1 0 0 0,1-2 0 0 0,0 0 0 0 0,2 0 0 0 0,-4-31 0 0 0,12 57 20 0 0,-1 1 0 0 0,1 0 1 0 0,0 0-1 0 0,-1 0 0 0 0,1 0 1 0 0,-1-1-1 0 0,1 1 0 0 0,-1 0 1 0 0,1 0-1 0 0,-1 0 0 0 0,0 0 1 0 0,0 0-1 0 0,0 1 0 0 0,1-1 1 0 0,-1 0-1 0 0,0 0 0 0 0,0 0 1 0 0,0 1-1 0 0,0-1 0 0 0,-2 0 1 0 0,2 0-1 0 0,1 1 1 0 0,-1 0 0 0 0,0 0 0 0 0,1 0-1 0 0,-1 0 1 0 0,0 0 0 0 0,0 0-1 0 0,1 0 1 0 0,-1 0 0 0 0,0 0 0 0 0,0 0-1 0 0,1 0 1 0 0,-1 0 0 0 0,0 1-1 0 0,1-1 1 0 0,-1 0 0 0 0,0 1-1 0 0,1-1 1 0 0,-1 0 0 0 0,0 1 0 0 0,1-1-1 0 0,-1 1 1 0 0,1-1 0 0 0,-1 0-1 0 0,1 1 1 0 0,-1 0 0 0 0,1-1 0 0 0,-1 1-1 0 0,1-1 1 0 0,-1 1 0 0 0,1 0-1 0 0,0-1 1 0 0,-1 2 0 0 0,-5 12 0 0 0,0 0 0 0 0,2 0 0 0 0,-1 1 0 0 0,-2 20 0 0 0,2-14 0 0 0,-7 50 0 0 0,4 0 0 0 0,0 80 0 0 0,6-109 0 0 0,9 140 0 0 0,-1-112 0 0 0,-6-53 1 0 0,2 0 0 0 0,0 0 0 0 0,1 0 0 0 0,1-1 0 0 0,0 1 0 0 0,1-1 0 0 0,8 16 0 0 0,-12-29 3 0 0,1-1 1 0 0,-1 0 0 0 0,1 0-1 0 0,0 0 1 0 0,0 0-1 0 0,0 0 1 0 0,0-1 0 0 0,0 1-1 0 0,0 0 1 0 0,5 1 0 0 0,0 2 32 0 0,-5-5 2 0 0,-1-1-29 0 0,-1 1 0 0 0,1 0-1 0 0,0 0 1 0 0,-1 0-1 0 0,1 0 1 0 0,0 0 0 0 0,0 0-1 0 0,-1 0 1 0 0,1 0-1 0 0,0 0 1 0 0,0 0 0 0 0,-1 0-1 0 0,1 0 1 0 0,0 1-1 0 0,-1-1 1 0 0,1 0 0 0 0,0 1-1 0 0,-1-1 1 0 0,1 0-1 0 0,0 1 1 0 0,-1 2 45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3T07:48:24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1 24575,'-16'23'0,"-4"0"-455,1 1 0,-29 50 0,40-60-6371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3T07:48:24.8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657 1 9040 0 0,'-7'2'185'0'0,"-27"9"230"0"0,-1 1 0 0 0,-53 27 0 0 0,77-33-278 0 0,0-1 0 0 0,0 0 0 0 0,-1-1-1 0 0,-16 4 1 0 0,-26 9 214 0 0,46-14-270 0 0,-1 0 0 0 0,1-1 0 0 0,-1 0 0 0 0,-17 1 0 0 0,-16 3 250 0 0,-15 5 207 0 0,46-10-419 0 0,-1 0-1 0 0,1 1 1 0 0,-1 1 0 0 0,1 0-1 0 0,0 0 1 0 0,0 1 0 0 0,0 1 0 0 0,1 0-1 0 0,-14 8 1 0 0,-43 25 195 0 0,52-36-306 0 0,17-2-8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3T07:48:25.4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520 1 9536 0 0,'-26'6'301'0'0,"0"1"0"0"0,0 1 0 0 0,1 1 0 0 0,-33 17 0 0 0,-90 61 394 0 0,138-82-664 0 0,0 0 1 0 0,0-1-1 0 0,-13 4 1 0 0,12-4-2 0 0,0 0 1 0 0,-17 9-1 0 0,20-7-6 0 0,7-5-22 0 0,0-1 0 0 0,0 1 0 0 0,1 0-1 0 0,-1-1 1 0 0,0 1 0 0 0,0-1 0 0 0,0 1 0 0 0,0-1 0 0 0,0 1 0 0 0,0-1 0 0 0,0 0 0 0 0,0 0 0 0 0,-1 1 0 0 0,1-1 0 0 0,-1 0 0 0 0,0 0 3 0 0,1 1 0 0 0,0-1 0 0 0,0 1 0 0 0,0-1 0 0 0,0 1 0 0 0,0-1 0 0 0,0 1 0 0 0,0 0 1 0 0,0 0-1 0 0,0-1 0 0 0,0 1 0 0 0,0 0 0 0 0,0 0 0 0 0,1 0 0 0 0,-1 0 0 0 0,0 0 0 0 0,1 0 0 0 0,-1 0 1 0 0,0 0-1 0 0,1 0 0 0 0,-1 1 0 0 0,1-1 0 0 0,0 0 0 0 0,-1 0 0 0 0,1 0 0 0 0,0 1 0 0 0,0-1 1 0 0,0 2-1 0 0,0-3 39 0 0,10 11 518 0 0,-2-8-506 0 0,0-1 1 0 0,1 0-1 0 0,-1 0 0 0 0,1-1 0 0 0,0 0 1 0 0,-1 0-1 0 0,15-1 0 0 0,9 1 60 0 0,5 2 62 0 0,0-2 0 0 0,0-1 0 0 0,0-2 0 0 0,56-10 0 0 0,-75 9-79 0 0,-1 0 0 0 0,1 2-1 0 0,-1 0 1 0 0,1 1 0 0 0,-1 0-1 0 0,1 2 1 0 0,30 6 0 0 0,-36-5-40 0 0,-7-2-22 0 0,0 0-1 0 0,0 0 1 0 0,0 0-1 0 0,-1 0 0 0 0,1-1 1 0 0,7 0-1 0 0,10 0 220 0 0,-14 3-55 0 0,-16 1 29 0 0,-117 49-42 0 0,23-9-115 0 0,-50 25 54 0 0,143-66-116 0 0,-41 15 119 0 0,0 2 1 0 0,-78 43-1 0 0,79-30 462 0 0,43-21-320 0 0,5-9-68 0 0,3-8-130 0 0,0 3-32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3T07:48:44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82 109 13264 0 0,'0'0'217'0'0,"-4"5"4"0"0,-21 30 220 0 0,14-22 48 0 0,1 0 0 0 0,1 1-1 0 0,-13 26 1 0 0,23-44-471 0 0,0 1-31 0 0,0 0-1 0 0,0 0 1 0 0,1 0 0 0 0,-1 0 0 0 0,0 1-1 0 0,1-1 1 0 0,0 0 0 0 0,0 1 0 0 0,4-5 0 0 0,17-12-128 0 0,1 1 1 0 0,38-22 0 0 0,-8 5-65 0 0,-36 24 92 0 0,2 0 0 0 0,32-12 0 0 0,-18 8-42 0 0,-27 11 60 0 0,0 1 1 0 0,0 0 0 0 0,0 1 0 0 0,0-1 0 0 0,1 1 0 0 0,-1 1-1 0 0,8-2 1 0 0,-15 10-224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3T07:48:25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399 1 12456 0 0,'0'0'2226'0'0,"0"6"-1832"0"0,0 19-210 0 0,1 0 1 0 0,1-1 0 0 0,2 1 0 0 0,7 27 0 0 0,8 61-1 0 0,16 148 0 0 0,-32-234-171 0 0,-1 0 1 0 0,-3 34 0 0 0,1-22 0 0 0,-2-15 1 0 0,0 0-1 0 0,-2 0 1 0 0,-1-1-1 0 0,-9 29 0 0 0,10-40-4 0 0,0 0-1 0 0,-2-1 1 0 0,1 1-1 0 0,-1-1 1 0 0,-1 0-1 0 0,0 0 0 0 0,0-1 1 0 0,-1 0-1 0 0,-1-1 1 0 0,0 1-1 0 0,0-1 0 0 0,0-1 1 0 0,-1 0-1 0 0,-1 0 1 0 0,1-1-1 0 0,-1-1 0 0 0,-18 9 1 0 0,19-12 2 0 0,0 0 1 0 0,0-1-1 0 0,-1 0 0 0 0,1 0 1 0 0,-1-2-1 0 0,1 1 0 0 0,-1-1 1 0 0,1 0-1 0 0,-1-1 0 0 0,-10-2 1 0 0,15 1-5 0 0,0 0-1 0 0,0 0 1 0 0,0-1 0 0 0,0 1-1 0 0,0-1 1 0 0,1-1 0 0 0,-1 1 0 0 0,1-1-1 0 0,0 0 1 0 0,0 0 0 0 0,-6-6-1 0 0,-7-10 50 0 0,-22-29-1 0 0,30 35-29 0 0,-10-9 19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3T07:48:45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87 7832 0 0,'-28'56'91'0'0,"18"-32"551"0"0,-19 29 1 0 0,28-51 667 0 0,7-8-945 0 0,9-13-392 0 0,-1-4 41 0 0,-7 10-11 0 0,0 1 0 0 0,1 0-1 0 0,1 0 1 0 0,0 0 0 0 0,0 1-1 0 0,18-15 1 0 0,-17 20 3 0 0,1 0-1 0 0,-1 1 1 0 0,1 1 0 0 0,17-6-1 0 0,-3 1 16 0 0,50-22 161 0 0,-66 29-111 0 0,0 1 0 0 0,0 0 0 0 0,0 0-1 0 0,1 1 1 0 0,16 2 0 0 0,4-1 197 0 0,-29-1-260 0 0,0 0-1 0 0,-1 0 1 0 0,1 0 0 0 0,0 0-1 0 0,-1 0 1 0 0,1 0-1 0 0,0 1 1 0 0,-1-1 0 0 0,1 0-1 0 0,-1 0 1 0 0,1 1 0 0 0,0-1-1 0 0,-1 0 1 0 0,1 1 0 0 0,-1-1-1 0 0,1 1 1 0 0,0 0 0 0 0,7 3 219 0 0,-3 2 283 0 0,-5-4-398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3T07:48:45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60 9240 0 0,'1'7'40'0'0,"0"1"0"0"0,-1-1 0 0 0,0 0 0 0 0,-1 1 0 0 0,1-1 1 0 0,-2 0-1 0 0,1 1 0 0 0,-4 11 0 0 0,3-12 207 0 0,1 1 0 0 0,-1-1 1 0 0,2 0-1 0 0,-1 0 0 0 0,1 13 0 0 0,1-8 467 0 0,-1-12-702 0 0,0 0-1 0 0,0 1 0 0 0,1-1 0 0 0,-1 0 1 0 0,0 1-1 0 0,0-1 0 0 0,1 0 0 0 0,-1 0 1 0 0,0 1-1 0 0,1-1 0 0 0,-1 0 0 0 0,0 0 1 0 0,1 1-1 0 0,-1-1 0 0 0,1 0 1 0 0,-1 0-1 0 0,0 0 0 0 0,1 0 0 0 0,-1 0 1 0 0,1 0-1 0 0,-1 0 0 0 0,1 1 0 0 0,-1-1 1 0 0,0 0-1 0 0,1 0 0 0 0,-1-1 0 0 0,1 1 1 0 0,-1 0-1 0 0,1 0 0 0 0,-1 0 0 0 0,0 0 1 0 0,1 0-1 0 0,-1 0 0 0 0,1-1 0 0 0,16-6-29 0 0,23-47 9 0 0,-26 33 2 0 0,0 2-1 0 0,2 0 1 0 0,21-21 0 0 0,-29 34 7 0 0,-1 1 0 0 0,1-1 0 0 0,0 1 0 0 0,0 1 0 0 0,1 0 0 0 0,0 0 0 0 0,-1 1 0 0 0,1 0 0 0 0,0 0 0 0 0,15-2 0 0 0,-23 5 2 0 0,-1 0 1 0 0,1 0-1 0 0,-1 0 1 0 0,1 0-1 0 0,-1 0 1 0 0,1 0-1 0 0,0 0 1 0 0,-1 0-1 0 0,1 0 1 0 0,-1 0-1 0 0,1 0 1 0 0,-1 0-1 0 0,1 0 1 0 0,-1 1-1 0 0,1-1 1 0 0,-1 0-1 0 0,1 1 1 0 0,-1-1 0 0 0,1 0-1 0 0,-1 0 1 0 0,1 1-1 0 0,-1-1 1 0 0,1 1-1 0 0,-1-1 1 0 0,0 1-1 0 0,1-1 1 0 0,-1 0-1 0 0,0 1 1 0 0,1-1-1 0 0,-1 1 1 0 0,0-1-1 0 0,0 1 1 0 0,1 0-1 0 0,-1-1 1 0 0,0 1-1 0 0,0-1 1 0 0,0 1-1 0 0,0-1 1 0 0,0 1-1 0 0,0-1 1 0 0,0 1 0 0 0,0 0-1 0 0,0-1 1 0 0,0 1-1 0 0,0 0 1 0 0,0 1 11 0 0,0 0 0 0 0,-1 1 1 0 0,1-1-1 0 0,-1 0 0 0 0,1 0 1 0 0,-1 0-1 0 0,0 0 0 0 0,1 0 1 0 0,-1 0-1 0 0,0 0 0 0 0,-2 2 1 0 0,-78 113 637 0 0,66-94-519 0 0,-1 0 220 0 0,-37 39 0 0 0,48-57-282 0 0,4-3-4 0 0,-1-1-1 0 0,1 1 1 0 0,-1-1 0 0 0,1 0-1 0 0,-1 1 1 0 0,0-1-1 0 0,0 0 1 0 0,0 0 0 0 0,0 0-1 0 0,0 0 1 0 0,0-1-1 0 0,0 1 1 0 0,0-1 0 0 0,0 1-1 0 0,0-1 1 0 0,0 1-1 0 0,0-1 1 0 0,0 0 0 0 0,-1 0-1 0 0,-1-1 1 0 0,5-4 85 0 0,-1 5-151 0 0,6-29 135 0 0,13-34-1 0 0,-15 53-111 0 0,1 0 0 0 0,0 0 0 0 0,0 1-1 0 0,1 0 1 0 0,0-1 0 0 0,14-15 0 0 0,2 3 32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3T07:48:46.1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85 11856 0 0,'36'-25'183'0'0,"-23"15"-18"0"0,0 1 0 0 0,1 1 0 0 0,19-10 1 0 0,-24 14-38 0 0,-6 2 8 0 0,0 1 1 0 0,1-1-1 0 0,-1 1 1 0 0,1 0-1 0 0,0 0 1 0 0,-1 0-1 0 0,1 0 1 0 0,0 1 0 0 0,-1-1-1 0 0,1 1 1 0 0,4 0-1 0 0,-7 1-97 0 0,0-1 0 0 0,0 1-1 0 0,0-1 1 0 0,0 1 0 0 0,0-1-1 0 0,0 1 1 0 0,0-1 0 0 0,0 1-1 0 0,0 0 1 0 0,-1-1 0 0 0,1 1-1 0 0,0 0 1 0 0,0 0 0 0 0,-1 0-1 0 0,1 0 1 0 0,-1-1 0 0 0,1 1-1 0 0,-1 0 1 0 0,1 0 0 0 0,-1 0-1 0 0,1 0 1 0 0,-1 0 0 0 0,0 0-1 0 0,0 0 1 0 0,1 0 0 0 0,-1 1-1 0 0,0-1 1 0 0,0 0 0 0 0,0 1-1 0 0,-1 41-41 0 0,1-27 93 0 0,-2-4-65 0 0,1 1 0 0 0,-2-1 0 0 0,1 0 0 0 0,-2 0 0 0 0,0-1 0 0 0,-9 22 0 0 0,-1 1 16 0 0,2-5 7 0 0,-27 46 1 0 0,32-62-30 0 0,6-10-12 0 0,-1-1-1 0 0,1 1 1 0 0,0-1 0 0 0,-1 1-1 0 0,0-1 1 0 0,0 0 0 0 0,0 0-1 0 0,0 0 1 0 0,0 0 0 0 0,0 0-1 0 0,0-1 1 0 0,0 1 0 0 0,-1-1-1 0 0,1 1 1 0 0,-1-1 0 0 0,1 0-1 0 0,-1 0 1 0 0,1 0 0 0 0,-1 0-1 0 0,0 0 1 0 0,0-1 0 0 0,1 1-1 0 0,-1-1 1 0 0,0 0 0 0 0,0 0-1 0 0,0 0 1 0 0,1 0 0 0 0,-4 0-1 0 0,5-1-1 0 0,0 1 0 0 0,0 0 1 0 0,0-1-1 0 0,0 1 0 0 0,0 0 0 0 0,0-1 0 0 0,0 1 0 0 0,0-1 0 0 0,0 0 1 0 0,0 1-1 0 0,0-1 0 0 0,1 0 0 0 0,-1 1 0 0 0,0-1 0 0 0,0 0 0 0 0,1 0 1 0 0,-1 0-1 0 0,1 1 0 0 0,-1-1 0 0 0,0 0 0 0 0,1 0 0 0 0,0 0 0 0 0,-1 0 1 0 0,0-2-1 0 0,-7-28 115 0 0,-2-6-31 0 0,6 20-33 0 0,0-1 1 0 0,0 1 0 0 0,-1-32-1 0 0,9-41 932 0 0,-4 89-750 0 0,2 5-101 0 0,1 6-12 0 0,-2 7-57 0 0,1 5-13 0 0,-1 32-1 0 0,-6 94 71 0 0,6 0-1 0 0,23 165 1 0 0,-17-251-56 0 0,8 52 94 0 0,11 44 322 0 0,-18-121-313 0 0,-5-30-102 0 0,-1 0-1 0 0,-1 0 1 0 0,1 0 0 0 0,-1 0 0 0 0,0 0 0 0 0,-1 0-1 0 0,0 0 1 0 0,-1 13 0 0 0,1-3 427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3T07:48:50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47 105 7232 0 0,'0'0'414'0'0,"1"-4"-211"0"0,-1-5-195 0 0,0 4 214 0 0,0-1 0 0 0,1 1 0 0 0,-1 0 0 0 0,1-1 0 0 0,0 1 0 0 0,0 0-1 0 0,1 0 1 0 0,4-10 0 0 0,-5 13-191 0 0,0 0-1 0 0,0 0 0 0 0,0 0 0 0 0,0 0 1 0 0,0 1-1 0 0,1-1 0 0 0,-1 0 0 0 0,1 0 1 0 0,-1 1-1 0 0,1-1 0 0 0,0 1 0 0 0,-1 0 1 0 0,1-1-1 0 0,0 1 0 0 0,0 0 0 0 0,0 0 1 0 0,0 0-1 0 0,0 0 0 0 0,0 0 0 0 0,1 1 1 0 0,-1-1-1 0 0,0 1 0 0 0,0-1 1 0 0,0 1-1 0 0,5 0 0 0 0,4-1 14 0 0,0 0-1 0 0,0 1 1 0 0,0 0 0 0 0,1 1 0 0 0,-1 0-1 0 0,0 1 1 0 0,-1 0 0 0 0,1 1-1 0 0,0 0 1 0 0,-1 0 0 0 0,1 2 0 0 0,-1-1-1 0 0,0 1 1 0 0,0 0 0 0 0,-1 1 0 0 0,0 0-1 0 0,0 1 1 0 0,9 8 0 0 0,-15-11-25 0 0,0 0 1 0 0,0-1-1 0 0,0 1 1 0 0,-1 0 0 0 0,1 1-1 0 0,-1-1 1 0 0,0 0-1 0 0,-1 1 1 0 0,1-1 0 0 0,-1 1-1 0 0,2 7 1 0 0,0 6 90 0 0,0 32 0 0 0,-2-24 28 0 0,-2-6 3 0 0,0 0 0 0 0,-1 0 0 0 0,-1-1 0 0 0,0 1-1 0 0,-2-1 1 0 0,0 0 0 0 0,-1 0 0 0 0,-14 28 0 0 0,17-40-77 0 0,0-1-1 0 0,0 0 1 0 0,0 0-1 0 0,-1 0 1 0 0,0-1-1 0 0,0 0 1 0 0,-1 1 0 0 0,1-1-1 0 0,-1-1 1 0 0,-7 7-1 0 0,9-9-16 0 0,0 0 0 0 0,0 0 0 0 0,0-1-1 0 0,-1 1 1 0 0,1-1 0 0 0,0 1 0 0 0,-1-1-1 0 0,1 0 1 0 0,-1 0 0 0 0,0 0 0 0 0,1-1-1 0 0,-1 0 1 0 0,0 1 0 0 0,1-1 0 0 0,-1 0-1 0 0,0-1 1 0 0,1 1 0 0 0,-1-1 0 0 0,0 1-1 0 0,-5-3 1 0 0,-5-2 48 0 0,0 0-1 0 0,1-1 0 0 0,-15-9 1 0 0,24 12-72 0 0,-1 1 1 0 0,1-1 0 0 0,-1-1-1 0 0,1 1 1 0 0,0-1 0 0 0,1 1-1 0 0,-1-1 1 0 0,1 0 0 0 0,-1-1-1 0 0,1 1 1 0 0,0-1 0 0 0,-2-5 0 0 0,-38-85 380 0 0,40 86-369 0 0,1 0 1 0 0,0 0-1 0 0,0 0 1 0 0,1 0-1 0 0,0 0 1 0 0,1 0-1 0 0,0-11 1 0 0,3-8 109 0 0,5-27 0 0 0,-8 51-81 0 0,1-1 0 0 0,1 0 1 0 0,-1 0-1 0 0,1 0 0 0 0,0 1 0 0 0,0-1 0 0 0,0 1 0 0 0,5-8 0 0 0,-6 9 8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DB2257-C1D2-DDCF-C54C-C5CD1519A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32073B1-0B27-3FC1-0E01-6158A5B4C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6B41C43-15DF-D179-0E4D-13CDCE5B3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5B645-13BE-436B-9A9F-AE210BEAFB4F}" type="datetimeFigureOut">
              <a:rPr lang="zh-TW" altLang="en-US" smtClean="0"/>
              <a:t>2022/7/20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35DC8D-F4BD-3245-CA72-031754652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6578FD8-C9BE-A643-DE95-6A9B2C347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14675-C46D-43EC-B9D3-5B65D43D96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517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5520E5-1530-339B-3385-9A9212F24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A758283-8EB8-5113-28B0-FD2977619A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B14344-0412-99DC-B699-F916BDA33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5B645-13BE-436B-9A9F-AE210BEAFB4F}" type="datetimeFigureOut">
              <a:rPr lang="zh-TW" altLang="en-US" smtClean="0"/>
              <a:t>2022/7/20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F0B9D42-29CC-0E32-787A-E8FD922B2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5DA709-0FEE-FE8A-E4F5-F3ADE9C2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14675-C46D-43EC-B9D3-5B65D43D96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557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566919A-A7E2-CEFA-C22A-81EF474D87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2C41700-132D-5A1A-45A9-91E1C4B7F4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A6AB552-D777-89D6-FA1A-135447659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5B645-13BE-436B-9A9F-AE210BEAFB4F}" type="datetimeFigureOut">
              <a:rPr lang="zh-TW" altLang="en-US" smtClean="0"/>
              <a:t>2022/7/20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B8BEE9E-FF39-6D91-5D21-50B7C093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1D41EA1-02BE-8DCA-C1EB-A1AF647FE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14675-C46D-43EC-B9D3-5B65D43D96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2848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E7B76F-35A4-42CB-0701-DEC6B4AE8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6444C79-B50B-CAD3-0DDD-4C439B53F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24A1A64-0CAB-A6E6-B51B-075B7F091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5B645-13BE-436B-9A9F-AE210BEAFB4F}" type="datetimeFigureOut">
              <a:rPr lang="zh-TW" altLang="en-US" smtClean="0"/>
              <a:t>2022/7/20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731FD2A-8D4C-D82D-E93A-916BD2827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62E576-D8B7-7B1A-331A-CE2117F26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14675-C46D-43EC-B9D3-5B65D43D96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2964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DA155F-9AEA-713E-615A-368776EFA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3993C0B-2C22-B1D4-9D65-7342909A0A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D702D17-C7C9-910A-C720-6B7D91396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5B645-13BE-436B-9A9F-AE210BEAFB4F}" type="datetimeFigureOut">
              <a:rPr lang="zh-TW" altLang="en-US" smtClean="0"/>
              <a:t>2022/7/20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366B13F-C918-2CD2-06D0-569B36019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E1F5030-4B6E-B82D-1C30-F8E652C54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14675-C46D-43EC-B9D3-5B65D43D96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4705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D7B8AB-BBE2-F1A7-069F-F2D128253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9BDC8E-9A8B-6D57-C2CC-CB8671D31D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8BCB7C9-611A-3C05-48A4-3E8E27C31F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EA2DBC1-35B7-96DA-2861-9BBEBD349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5B645-13BE-436B-9A9F-AE210BEAFB4F}" type="datetimeFigureOut">
              <a:rPr lang="zh-TW" altLang="en-US" smtClean="0"/>
              <a:t>2022/7/20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0D90164-EFEF-F670-9A16-715CBCCA3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1319F58-119A-381D-E965-715A8F183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14675-C46D-43EC-B9D3-5B65D43D96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1334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866D63-D906-5347-947C-8211A33A5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39E9986-31EC-3033-06F6-841F8964D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94DE5D3-00A3-E6A1-8B1D-CA1DEB9917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85413DF-3511-AD08-21E6-3188A2627F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85A91FF-03BC-FFE8-F04C-89DC47DB46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7F993D4-C116-958E-2C58-D4E33BF3C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5B645-13BE-436B-9A9F-AE210BEAFB4F}" type="datetimeFigureOut">
              <a:rPr lang="zh-TW" altLang="en-US" smtClean="0"/>
              <a:t>2022/7/20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E6E175C-3111-3B65-AB6B-5944FAF75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FDB0B5C-1520-0B80-37D9-7AA49890E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14675-C46D-43EC-B9D3-5B65D43D96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0483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977DCA-9228-9C3D-54F5-C3088CB89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1CD75F7-643F-9833-6246-2588BA904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5B645-13BE-436B-9A9F-AE210BEAFB4F}" type="datetimeFigureOut">
              <a:rPr lang="zh-TW" altLang="en-US" smtClean="0"/>
              <a:t>2022/7/20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3A78656-67E9-2815-A084-A99213345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E72906C-1E43-D6A5-A4CF-D5BE14F84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14675-C46D-43EC-B9D3-5B65D43D96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3112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E66A3E4-709B-E136-E3B9-EBB980BFC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5B645-13BE-436B-9A9F-AE210BEAFB4F}" type="datetimeFigureOut">
              <a:rPr lang="zh-TW" altLang="en-US" smtClean="0"/>
              <a:t>2022/7/20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19D3DA2-A4BB-206B-5A2A-97AA9F8CC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7A089FB-7B00-786C-D689-5259EBAC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14675-C46D-43EC-B9D3-5B65D43D96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0932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F003CE-6CBC-3152-CC57-80B60AB86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8531F4-31DB-22D5-95BE-B58FC487A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F450595-6B2E-A43E-F1AE-766385445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B6597C-A843-6125-B930-F0BB024A9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5B645-13BE-436B-9A9F-AE210BEAFB4F}" type="datetimeFigureOut">
              <a:rPr lang="zh-TW" altLang="en-US" smtClean="0"/>
              <a:t>2022/7/20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9457C2-8299-BE1F-DF17-E1B9DB7A1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60DA489-5EE9-9294-4303-52E4E106F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14675-C46D-43EC-B9D3-5B65D43D96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7357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89AE4-4899-3C87-CFCD-A3A4D1A35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DAA22CC-471A-0BA2-9BAD-7AFED0B742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973BEE1-03D8-0514-10A7-60EC0B3AF3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F5C6FAB-651A-A725-7B67-DF4B73EDB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5B645-13BE-436B-9A9F-AE210BEAFB4F}" type="datetimeFigureOut">
              <a:rPr lang="zh-TW" altLang="en-US" smtClean="0"/>
              <a:t>2022/7/20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3D67C1C-24C8-54FC-9AAC-16A4A5CEE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1D607E3-1EE3-35A9-8DF9-00009355C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14675-C46D-43EC-B9D3-5B65D43D96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0099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389E8ED-3D2A-5D97-45F3-B032E64A5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09D0270-10F5-4565-FC91-ADB96E7E2E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D9C480-375A-89B2-0A75-73A205834C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5B645-13BE-436B-9A9F-AE210BEAFB4F}" type="datetimeFigureOut">
              <a:rPr lang="zh-TW" altLang="en-US" smtClean="0"/>
              <a:t>2022/7/20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0E56AC-9A85-8812-7E7E-343CBA556B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4D18560-8BE5-D26D-8D94-506F12C991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14675-C46D-43EC-B9D3-5B65D43D96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461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7.png"/><Relationship Id="rId18" Type="http://schemas.openxmlformats.org/officeDocument/2006/relationships/customXml" Target="../ink/ink8.xml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12" Type="http://schemas.openxmlformats.org/officeDocument/2006/relationships/customXml" Target="../ink/ink5.xml"/><Relationship Id="rId17" Type="http://schemas.openxmlformats.org/officeDocument/2006/relationships/image" Target="../media/image29.png"/><Relationship Id="rId2" Type="http://schemas.openxmlformats.org/officeDocument/2006/relationships/image" Target="../media/image21.png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5" Type="http://schemas.openxmlformats.org/officeDocument/2006/relationships/image" Target="../media/image28.png"/><Relationship Id="rId10" Type="http://schemas.openxmlformats.org/officeDocument/2006/relationships/customXml" Target="../ink/ink4.xml"/><Relationship Id="rId19" Type="http://schemas.openxmlformats.org/officeDocument/2006/relationships/image" Target="../media/image30.png"/><Relationship Id="rId4" Type="http://schemas.openxmlformats.org/officeDocument/2006/relationships/customXml" Target="../ink/ink1.xml"/><Relationship Id="rId9" Type="http://schemas.openxmlformats.org/officeDocument/2006/relationships/image" Target="../media/image25.png"/><Relationship Id="rId14" Type="http://schemas.openxmlformats.org/officeDocument/2006/relationships/customXml" Target="../ink/ink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customXml" Target="../ink/ink13.xml"/><Relationship Id="rId18" Type="http://schemas.openxmlformats.org/officeDocument/2006/relationships/image" Target="../media/image40.png"/><Relationship Id="rId3" Type="http://schemas.openxmlformats.org/officeDocument/2006/relationships/image" Target="../media/image32.png"/><Relationship Id="rId7" Type="http://schemas.openxmlformats.org/officeDocument/2006/relationships/customXml" Target="../ink/ink10.xml"/><Relationship Id="rId12" Type="http://schemas.openxmlformats.org/officeDocument/2006/relationships/image" Target="../media/image37.png"/><Relationship Id="rId17" Type="http://schemas.openxmlformats.org/officeDocument/2006/relationships/customXml" Target="../ink/ink15.xml"/><Relationship Id="rId2" Type="http://schemas.openxmlformats.org/officeDocument/2006/relationships/image" Target="../media/image31.png"/><Relationship Id="rId16" Type="http://schemas.openxmlformats.org/officeDocument/2006/relationships/image" Target="../media/image39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customXml" Target="../ink/ink12.xml"/><Relationship Id="rId5" Type="http://schemas.openxmlformats.org/officeDocument/2006/relationships/customXml" Target="../ink/ink9.xml"/><Relationship Id="rId15" Type="http://schemas.openxmlformats.org/officeDocument/2006/relationships/customXml" Target="../ink/ink14.xml"/><Relationship Id="rId10" Type="http://schemas.openxmlformats.org/officeDocument/2006/relationships/image" Target="../media/image36.png"/><Relationship Id="rId19" Type="http://schemas.openxmlformats.org/officeDocument/2006/relationships/customXml" Target="../ink/ink16.xml"/><Relationship Id="rId4" Type="http://schemas.openxmlformats.org/officeDocument/2006/relationships/image" Target="../media/image33.png"/><Relationship Id="rId9" Type="http://schemas.openxmlformats.org/officeDocument/2006/relationships/customXml" Target="../ink/ink11.xml"/><Relationship Id="rId1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13" Type="http://schemas.openxmlformats.org/officeDocument/2006/relationships/image" Target="../media/image48.png"/><Relationship Id="rId18" Type="http://schemas.openxmlformats.org/officeDocument/2006/relationships/customXml" Target="../ink/ink23.xml"/><Relationship Id="rId3" Type="http://schemas.openxmlformats.org/officeDocument/2006/relationships/image" Target="../media/image42.png"/><Relationship Id="rId21" Type="http://schemas.openxmlformats.org/officeDocument/2006/relationships/image" Target="../media/image52.png"/><Relationship Id="rId7" Type="http://schemas.openxmlformats.org/officeDocument/2006/relationships/image" Target="../media/image45.png"/><Relationship Id="rId12" Type="http://schemas.openxmlformats.org/officeDocument/2006/relationships/customXml" Target="../ink/ink20.xml"/><Relationship Id="rId17" Type="http://schemas.openxmlformats.org/officeDocument/2006/relationships/image" Target="../media/image50.png"/><Relationship Id="rId2" Type="http://schemas.openxmlformats.org/officeDocument/2006/relationships/image" Target="../media/image22.png"/><Relationship Id="rId16" Type="http://schemas.openxmlformats.org/officeDocument/2006/relationships/customXml" Target="../ink/ink22.xml"/><Relationship Id="rId20" Type="http://schemas.openxmlformats.org/officeDocument/2006/relationships/customXml" Target="../ink/ink2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.xml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5" Type="http://schemas.openxmlformats.org/officeDocument/2006/relationships/image" Target="../media/image49.png"/><Relationship Id="rId10" Type="http://schemas.openxmlformats.org/officeDocument/2006/relationships/customXml" Target="../ink/ink19.xml"/><Relationship Id="rId19" Type="http://schemas.openxmlformats.org/officeDocument/2006/relationships/image" Target="../media/image51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Relationship Id="rId14" Type="http://schemas.openxmlformats.org/officeDocument/2006/relationships/customXml" Target="../ink/ink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13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12" Type="http://schemas.openxmlformats.org/officeDocument/2006/relationships/customXml" Target="../ink/ink29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6.xml"/><Relationship Id="rId11" Type="http://schemas.openxmlformats.org/officeDocument/2006/relationships/image" Target="../media/image60.png"/><Relationship Id="rId5" Type="http://schemas.openxmlformats.org/officeDocument/2006/relationships/image" Target="../media/image57.png"/><Relationship Id="rId15" Type="http://schemas.openxmlformats.org/officeDocument/2006/relationships/image" Target="../media/image62.png"/><Relationship Id="rId10" Type="http://schemas.openxmlformats.org/officeDocument/2006/relationships/customXml" Target="../ink/ink28.xml"/><Relationship Id="rId4" Type="http://schemas.openxmlformats.org/officeDocument/2006/relationships/customXml" Target="../ink/ink25.xml"/><Relationship Id="rId9" Type="http://schemas.openxmlformats.org/officeDocument/2006/relationships/image" Target="../media/image59.png"/><Relationship Id="rId14" Type="http://schemas.openxmlformats.org/officeDocument/2006/relationships/customXml" Target="../ink/ink3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13" Type="http://schemas.openxmlformats.org/officeDocument/2006/relationships/image" Target="../media/image69.png"/><Relationship Id="rId18" Type="http://schemas.openxmlformats.org/officeDocument/2006/relationships/customXml" Target="../ink/ink37.xml"/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12" Type="http://schemas.openxmlformats.org/officeDocument/2006/relationships/customXml" Target="../ink/ink34.xml"/><Relationship Id="rId17" Type="http://schemas.openxmlformats.org/officeDocument/2006/relationships/image" Target="../media/image71.png"/><Relationship Id="rId2" Type="http://schemas.openxmlformats.org/officeDocument/2006/relationships/image" Target="../media/image55.png"/><Relationship Id="rId16" Type="http://schemas.openxmlformats.org/officeDocument/2006/relationships/customXml" Target="../ink/ink3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1.xml"/><Relationship Id="rId11" Type="http://schemas.openxmlformats.org/officeDocument/2006/relationships/image" Target="../media/image68.png"/><Relationship Id="rId5" Type="http://schemas.openxmlformats.org/officeDocument/2006/relationships/image" Target="../media/image65.png"/><Relationship Id="rId15" Type="http://schemas.openxmlformats.org/officeDocument/2006/relationships/image" Target="../media/image70.png"/><Relationship Id="rId10" Type="http://schemas.openxmlformats.org/officeDocument/2006/relationships/customXml" Target="../ink/ink33.xml"/><Relationship Id="rId19" Type="http://schemas.openxmlformats.org/officeDocument/2006/relationships/image" Target="../media/image72.png"/><Relationship Id="rId4" Type="http://schemas.openxmlformats.org/officeDocument/2006/relationships/image" Target="../media/image64.png"/><Relationship Id="rId9" Type="http://schemas.openxmlformats.org/officeDocument/2006/relationships/image" Target="../media/image67.png"/><Relationship Id="rId14" Type="http://schemas.openxmlformats.org/officeDocument/2006/relationships/customXml" Target="../ink/ink3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.xml"/><Relationship Id="rId13" Type="http://schemas.openxmlformats.org/officeDocument/2006/relationships/image" Target="../media/image79.png"/><Relationship Id="rId18" Type="http://schemas.openxmlformats.org/officeDocument/2006/relationships/customXml" Target="../ink/ink44.xml"/><Relationship Id="rId3" Type="http://schemas.openxmlformats.org/officeDocument/2006/relationships/image" Target="../media/image74.png"/><Relationship Id="rId21" Type="http://schemas.openxmlformats.org/officeDocument/2006/relationships/image" Target="../media/image83.png"/><Relationship Id="rId7" Type="http://schemas.openxmlformats.org/officeDocument/2006/relationships/image" Target="../media/image76.png"/><Relationship Id="rId12" Type="http://schemas.openxmlformats.org/officeDocument/2006/relationships/customXml" Target="../ink/ink41.xml"/><Relationship Id="rId17" Type="http://schemas.openxmlformats.org/officeDocument/2006/relationships/image" Target="../media/image81.png"/><Relationship Id="rId2" Type="http://schemas.openxmlformats.org/officeDocument/2006/relationships/image" Target="../media/image73.png"/><Relationship Id="rId16" Type="http://schemas.openxmlformats.org/officeDocument/2006/relationships/customXml" Target="../ink/ink43.xml"/><Relationship Id="rId20" Type="http://schemas.openxmlformats.org/officeDocument/2006/relationships/customXml" Target="../ink/ink4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8.xml"/><Relationship Id="rId11" Type="http://schemas.openxmlformats.org/officeDocument/2006/relationships/image" Target="../media/image78.png"/><Relationship Id="rId5" Type="http://schemas.openxmlformats.org/officeDocument/2006/relationships/image" Target="../media/image56.png"/><Relationship Id="rId15" Type="http://schemas.openxmlformats.org/officeDocument/2006/relationships/image" Target="../media/image80.png"/><Relationship Id="rId23" Type="http://schemas.openxmlformats.org/officeDocument/2006/relationships/image" Target="../media/image84.png"/><Relationship Id="rId10" Type="http://schemas.openxmlformats.org/officeDocument/2006/relationships/customXml" Target="../ink/ink40.xml"/><Relationship Id="rId19" Type="http://schemas.openxmlformats.org/officeDocument/2006/relationships/image" Target="../media/image82.png"/><Relationship Id="rId4" Type="http://schemas.openxmlformats.org/officeDocument/2006/relationships/image" Target="../media/image75.png"/><Relationship Id="rId9" Type="http://schemas.openxmlformats.org/officeDocument/2006/relationships/image" Target="../media/image77.png"/><Relationship Id="rId14" Type="http://schemas.openxmlformats.org/officeDocument/2006/relationships/customXml" Target="../ink/ink42.xml"/><Relationship Id="rId22" Type="http://schemas.openxmlformats.org/officeDocument/2006/relationships/customXml" Target="../ink/ink4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8.xml"/><Relationship Id="rId13" Type="http://schemas.openxmlformats.org/officeDocument/2006/relationships/image" Target="../media/image93.png"/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12" Type="http://schemas.openxmlformats.org/officeDocument/2006/relationships/customXml" Target="../ink/ink50.xm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7.xml"/><Relationship Id="rId11" Type="http://schemas.openxmlformats.org/officeDocument/2006/relationships/image" Target="../media/image92.png"/><Relationship Id="rId5" Type="http://schemas.openxmlformats.org/officeDocument/2006/relationships/image" Target="../media/image89.png"/><Relationship Id="rId10" Type="http://schemas.openxmlformats.org/officeDocument/2006/relationships/customXml" Target="../ink/ink49.xml"/><Relationship Id="rId4" Type="http://schemas.openxmlformats.org/officeDocument/2006/relationships/image" Target="../media/image88.png"/><Relationship Id="rId9" Type="http://schemas.openxmlformats.org/officeDocument/2006/relationships/image" Target="../media/image9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0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10" Type="http://schemas.openxmlformats.org/officeDocument/2006/relationships/image" Target="../media/image102.png"/><Relationship Id="rId4" Type="http://schemas.openxmlformats.org/officeDocument/2006/relationships/image" Target="../media/image97.jpg"/><Relationship Id="rId9" Type="http://schemas.openxmlformats.org/officeDocument/2006/relationships/hyperlink" Target="https://circuitdigest.com/microcontroller-projects/how-to-use-ov7670-camera-module-with-arduino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B82EB1-D2E8-EEB5-1F53-83E96A72D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2022/05/06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C94AEB7-E488-078B-C393-7C806A4E16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3788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室內 的圖片&#10;&#10;自動產生的描述">
            <a:extLst>
              <a:ext uri="{FF2B5EF4-FFF2-40B4-BE49-F238E27FC236}">
                <a16:creationId xmlns:a16="http://schemas.microsoft.com/office/drawing/2014/main" id="{B109EA83-D475-6542-0C9E-EC311CD7A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0614"/>
            <a:ext cx="12192000" cy="429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27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87AC1E8-D0A6-D55C-CEA2-8CB01C15C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5170"/>
            <a:ext cx="12192000" cy="5720669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269181CB-5BE0-4A7B-8CAB-4AED70DBED50}"/>
              </a:ext>
            </a:extLst>
          </p:cNvPr>
          <p:cNvSpPr txBox="1"/>
          <p:nvPr/>
        </p:nvSpPr>
        <p:spPr>
          <a:xfrm>
            <a:off x="979096" y="513272"/>
            <a:ext cx="10252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腳部資料</a:t>
            </a:r>
            <a:r>
              <a:rPr lang="en-US" altLang="zh-TW" sz="2000" dirty="0"/>
              <a:t>:</a:t>
            </a:r>
            <a:r>
              <a:rPr lang="zh-TW" altLang="en-US" sz="2000" dirty="0"/>
              <a:t> </a:t>
            </a:r>
            <a:r>
              <a:rPr lang="en-US" altLang="zh-TW" sz="2000" dirty="0"/>
              <a:t>4 walk,4take(W,T,W,T,W,T,W,T)</a:t>
            </a:r>
            <a:r>
              <a:rPr lang="zh-TW" altLang="en-US" sz="2000" dirty="0"/>
              <a:t>最後一次的只跑一點點沒有完整，大約一秒多</a:t>
            </a:r>
          </a:p>
        </p:txBody>
      </p:sp>
    </p:spTree>
    <p:extLst>
      <p:ext uri="{BB962C8B-B14F-4D97-AF65-F5344CB8AC3E}">
        <p14:creationId xmlns:p14="http://schemas.microsoft.com/office/powerpoint/2010/main" val="2960470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C2F5A38-EABB-A2EF-CCBB-FFB2032F4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90" y="0"/>
            <a:ext cx="96980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51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7C488B7-3F1B-11C7-B33E-D6A6EE8EB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0614"/>
            <a:ext cx="12192000" cy="429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4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A6A6DC9-E810-0523-47E1-BAE0AE634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8035"/>
            <a:ext cx="12191999" cy="554780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2A49EAE5-F55A-0DDC-06CB-EF8E327E18AE}"/>
              </a:ext>
            </a:extLst>
          </p:cNvPr>
          <p:cNvSpPr txBox="1"/>
          <p:nvPr/>
        </p:nvSpPr>
        <p:spPr>
          <a:xfrm>
            <a:off x="901459" y="746185"/>
            <a:ext cx="5111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腳部資料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4walk,3take(W,T,W,T,W,T,W)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8094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6C3DE07-F54C-4191-EF0C-B422BB543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90" y="0"/>
            <a:ext cx="96980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39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簾 的圖片&#10;&#10;自動產生的描述">
            <a:extLst>
              <a:ext uri="{FF2B5EF4-FFF2-40B4-BE49-F238E27FC236}">
                <a16:creationId xmlns:a16="http://schemas.microsoft.com/office/drawing/2014/main" id="{D6DF3585-19F5-A3C3-A176-F4CF57B64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0614"/>
            <a:ext cx="12192000" cy="429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023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23023A4-0E45-0510-F263-2BD846F36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384"/>
            <a:ext cx="12191999" cy="547645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C7DA4F1-5F07-DEBE-2EB6-2DC781718887}"/>
              </a:ext>
            </a:extLst>
          </p:cNvPr>
          <p:cNvSpPr txBox="1"/>
          <p:nvPr/>
        </p:nvSpPr>
        <p:spPr>
          <a:xfrm>
            <a:off x="819509" y="763437"/>
            <a:ext cx="527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腳部資料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5 walk,4take(W,T,W,T,W,T,W,T,W)</a:t>
            </a:r>
            <a:r>
              <a:rPr lang="zh-TW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346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72F13E9-8FB7-9300-51BD-060CCA8E7E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90" y="0"/>
            <a:ext cx="96980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07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79F56CE-8722-3A54-D387-73B9A8722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0614"/>
            <a:ext cx="12192000" cy="429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7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1880D7D-ABD9-69CD-6CF1-3482226AD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6321"/>
            <a:ext cx="12192000" cy="584747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0972146-E1FF-72C4-F6CF-B12C7B50CEA2}"/>
              </a:ext>
            </a:extLst>
          </p:cNvPr>
          <p:cNvSpPr txBox="1"/>
          <p:nvPr/>
        </p:nvSpPr>
        <p:spPr>
          <a:xfrm flipH="1">
            <a:off x="1167152" y="517585"/>
            <a:ext cx="9943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手部資料</a:t>
            </a:r>
            <a:r>
              <a:rPr lang="en-US" altLang="zh-TW" sz="2000" dirty="0"/>
              <a:t>:</a:t>
            </a:r>
            <a:r>
              <a:rPr lang="zh-TW" altLang="en-US" sz="2000" dirty="0"/>
              <a:t> </a:t>
            </a:r>
            <a:r>
              <a:rPr lang="en-US" altLang="zh-TW" sz="2000" dirty="0"/>
              <a:t>5 walk , 4take(W,T,W,T,W,T,W)</a:t>
            </a:r>
            <a:r>
              <a:rPr lang="zh-TW" altLang="en-US" sz="2000" dirty="0"/>
              <a:t>最後一次的</a:t>
            </a:r>
            <a:r>
              <a:rPr lang="en-US" altLang="zh-TW" sz="2000" dirty="0"/>
              <a:t>W</a:t>
            </a:r>
            <a:r>
              <a:rPr lang="zh-TW" altLang="en-US" sz="2000" dirty="0"/>
              <a:t>大約一秒，不是完整的</a:t>
            </a:r>
          </a:p>
        </p:txBody>
      </p:sp>
    </p:spTree>
    <p:extLst>
      <p:ext uri="{BB962C8B-B14F-4D97-AF65-F5344CB8AC3E}">
        <p14:creationId xmlns:p14="http://schemas.microsoft.com/office/powerpoint/2010/main" val="2570899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E1DD0319-D77D-1CE7-1592-FEBC57BB5878}"/>
              </a:ext>
            </a:extLst>
          </p:cNvPr>
          <p:cNvSpPr txBox="1"/>
          <p:nvPr/>
        </p:nvSpPr>
        <p:spPr>
          <a:xfrm>
            <a:off x="3900527" y="2740339"/>
            <a:ext cx="43909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dirty="0"/>
              <a:t>2022/05/13</a:t>
            </a:r>
            <a:r>
              <a:rPr lang="zh-TW" altLang="en-US" sz="4800" dirty="0"/>
              <a:t>紀錄</a:t>
            </a:r>
          </a:p>
        </p:txBody>
      </p:sp>
    </p:spTree>
    <p:extLst>
      <p:ext uri="{BB962C8B-B14F-4D97-AF65-F5344CB8AC3E}">
        <p14:creationId xmlns:p14="http://schemas.microsoft.com/office/powerpoint/2010/main" val="3293740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白板 的圖片&#10;&#10;自動產生的描述">
            <a:extLst>
              <a:ext uri="{FF2B5EF4-FFF2-40B4-BE49-F238E27FC236}">
                <a16:creationId xmlns:a16="http://schemas.microsoft.com/office/drawing/2014/main" id="{5932CF4B-D969-71C4-09AA-726418C0F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0" y="-67734"/>
            <a:ext cx="6350000" cy="6858000"/>
          </a:xfrm>
          <a:prstGeom prst="rect">
            <a:avLst/>
          </a:prstGeom>
        </p:spPr>
      </p:pic>
      <p:pic>
        <p:nvPicPr>
          <p:cNvPr id="5" name="圖片 4" descr="一張含有 文字, 螢幕, 已掛上, 差異 的圖片&#10;&#10;自動產生的描述">
            <a:extLst>
              <a:ext uri="{FF2B5EF4-FFF2-40B4-BE49-F238E27FC236}">
                <a16:creationId xmlns:a16="http://schemas.microsoft.com/office/drawing/2014/main" id="{ED4820BF-C11D-6048-E76B-06B339EFBBF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265" y="-67734"/>
            <a:ext cx="7103533" cy="6858000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alpha val="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4038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橙色 的圖片&#10;&#10;自動產生的描述">
            <a:extLst>
              <a:ext uri="{FF2B5EF4-FFF2-40B4-BE49-F238E27FC236}">
                <a16:creationId xmlns:a16="http://schemas.microsoft.com/office/drawing/2014/main" id="{B069AADC-3970-AB81-F834-2DFB1345C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34" y="-270934"/>
            <a:ext cx="12192000" cy="4064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A898E04-794B-1F0D-B935-AC6366B81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34" y="3090334"/>
            <a:ext cx="12192000" cy="4064000"/>
          </a:xfrm>
          <a:prstGeom prst="rect">
            <a:avLst/>
          </a:prstGeom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8ED1F2F5-33D0-465B-9AE3-C4020D85F36E}"/>
              </a:ext>
            </a:extLst>
          </p:cNvPr>
          <p:cNvGrpSpPr/>
          <p:nvPr/>
        </p:nvGrpSpPr>
        <p:grpSpPr>
          <a:xfrm>
            <a:off x="582840" y="1109280"/>
            <a:ext cx="252720" cy="556920"/>
            <a:chOff x="582840" y="1109280"/>
            <a:chExt cx="252720" cy="55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筆跡 10">
                  <a:extLst>
                    <a:ext uri="{FF2B5EF4-FFF2-40B4-BE49-F238E27FC236}">
                      <a16:creationId xmlns:a16="http://schemas.microsoft.com/office/drawing/2014/main" id="{6B424EAC-B18C-35B8-930C-3D225CB95A35}"/>
                    </a:ext>
                  </a:extLst>
                </p14:cNvPr>
                <p14:cNvContentPartPr/>
                <p14:nvPr/>
              </p14:nvContentPartPr>
              <p14:xfrm>
                <a:off x="612000" y="1109280"/>
                <a:ext cx="195120" cy="81720"/>
              </p14:xfrm>
            </p:contentPart>
          </mc:Choice>
          <mc:Fallback xmlns="">
            <p:pic>
              <p:nvPicPr>
                <p:cNvPr id="11" name="筆跡 10">
                  <a:extLst>
                    <a:ext uri="{FF2B5EF4-FFF2-40B4-BE49-F238E27FC236}">
                      <a16:creationId xmlns:a16="http://schemas.microsoft.com/office/drawing/2014/main" id="{6B424EAC-B18C-35B8-930C-3D225CB95A3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3360" y="1100640"/>
                  <a:ext cx="2127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筆跡 12">
                  <a:extLst>
                    <a:ext uri="{FF2B5EF4-FFF2-40B4-BE49-F238E27FC236}">
                      <a16:creationId xmlns:a16="http://schemas.microsoft.com/office/drawing/2014/main" id="{059B2095-0951-4118-EE23-4B4AEA66E7E6}"/>
                    </a:ext>
                  </a:extLst>
                </p14:cNvPr>
                <p14:cNvContentPartPr/>
                <p14:nvPr/>
              </p14:nvContentPartPr>
              <p14:xfrm>
                <a:off x="613800" y="1276320"/>
                <a:ext cx="221760" cy="189000"/>
              </p14:xfrm>
            </p:contentPart>
          </mc:Choice>
          <mc:Fallback xmlns="">
            <p:pic>
              <p:nvPicPr>
                <p:cNvPr id="13" name="筆跡 12">
                  <a:extLst>
                    <a:ext uri="{FF2B5EF4-FFF2-40B4-BE49-F238E27FC236}">
                      <a16:creationId xmlns:a16="http://schemas.microsoft.com/office/drawing/2014/main" id="{059B2095-0951-4118-EE23-4B4AEA66E7E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4800" y="1267680"/>
                  <a:ext cx="2394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筆跡 14">
                  <a:extLst>
                    <a:ext uri="{FF2B5EF4-FFF2-40B4-BE49-F238E27FC236}">
                      <a16:creationId xmlns:a16="http://schemas.microsoft.com/office/drawing/2014/main" id="{77635F63-4E62-7DC6-1233-4A1F10B4AA29}"/>
                    </a:ext>
                  </a:extLst>
                </p14:cNvPr>
                <p14:cNvContentPartPr/>
                <p14:nvPr/>
              </p14:nvContentPartPr>
              <p14:xfrm>
                <a:off x="582840" y="1250040"/>
                <a:ext cx="185400" cy="416160"/>
              </p14:xfrm>
            </p:contentPart>
          </mc:Choice>
          <mc:Fallback xmlns="">
            <p:pic>
              <p:nvPicPr>
                <p:cNvPr id="15" name="筆跡 14">
                  <a:extLst>
                    <a:ext uri="{FF2B5EF4-FFF2-40B4-BE49-F238E27FC236}">
                      <a16:creationId xmlns:a16="http://schemas.microsoft.com/office/drawing/2014/main" id="{77635F63-4E62-7DC6-1233-4A1F10B4AA2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73840" y="1241040"/>
                  <a:ext cx="203040" cy="43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10ED1D54-074E-8235-EAEA-9FA691C59472}"/>
              </a:ext>
            </a:extLst>
          </p:cNvPr>
          <p:cNvGrpSpPr/>
          <p:nvPr/>
        </p:nvGrpSpPr>
        <p:grpSpPr>
          <a:xfrm>
            <a:off x="372960" y="4720440"/>
            <a:ext cx="538200" cy="471240"/>
            <a:chOff x="372960" y="4720440"/>
            <a:chExt cx="538200" cy="47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筆跡 19">
                  <a:extLst>
                    <a:ext uri="{FF2B5EF4-FFF2-40B4-BE49-F238E27FC236}">
                      <a16:creationId xmlns:a16="http://schemas.microsoft.com/office/drawing/2014/main" id="{445D2FFB-BBB8-AB4A-6FF2-BA948A597CEA}"/>
                    </a:ext>
                  </a:extLst>
                </p14:cNvPr>
                <p14:cNvContentPartPr/>
                <p14:nvPr/>
              </p14:nvContentPartPr>
              <p14:xfrm>
                <a:off x="372960" y="4762200"/>
                <a:ext cx="160920" cy="406440"/>
              </p14:xfrm>
            </p:contentPart>
          </mc:Choice>
          <mc:Fallback xmlns="">
            <p:pic>
              <p:nvPicPr>
                <p:cNvPr id="20" name="筆跡 19">
                  <a:extLst>
                    <a:ext uri="{FF2B5EF4-FFF2-40B4-BE49-F238E27FC236}">
                      <a16:creationId xmlns:a16="http://schemas.microsoft.com/office/drawing/2014/main" id="{445D2FFB-BBB8-AB4A-6FF2-BA948A597CE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4320" y="4753560"/>
                  <a:ext cx="17856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1" name="筆跡 20">
                  <a:extLst>
                    <a:ext uri="{FF2B5EF4-FFF2-40B4-BE49-F238E27FC236}">
                      <a16:creationId xmlns:a16="http://schemas.microsoft.com/office/drawing/2014/main" id="{39B91703-B8F1-FC44-DA5A-0A4C71B77629}"/>
                    </a:ext>
                  </a:extLst>
                </p14:cNvPr>
                <p14:cNvContentPartPr/>
                <p14:nvPr/>
              </p14:nvContentPartPr>
              <p14:xfrm>
                <a:off x="564840" y="4720440"/>
                <a:ext cx="134640" cy="82800"/>
              </p14:xfrm>
            </p:contentPart>
          </mc:Choice>
          <mc:Fallback xmlns="">
            <p:pic>
              <p:nvPicPr>
                <p:cNvPr id="21" name="筆跡 20">
                  <a:extLst>
                    <a:ext uri="{FF2B5EF4-FFF2-40B4-BE49-F238E27FC236}">
                      <a16:creationId xmlns:a16="http://schemas.microsoft.com/office/drawing/2014/main" id="{39B91703-B8F1-FC44-DA5A-0A4C71B7762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56200" y="4711440"/>
                  <a:ext cx="1522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2" name="筆跡 21">
                  <a:extLst>
                    <a:ext uri="{FF2B5EF4-FFF2-40B4-BE49-F238E27FC236}">
                      <a16:creationId xmlns:a16="http://schemas.microsoft.com/office/drawing/2014/main" id="{23390030-AFE8-8C50-72CA-C2D193A819DC}"/>
                    </a:ext>
                  </a:extLst>
                </p14:cNvPr>
                <p14:cNvContentPartPr/>
                <p14:nvPr/>
              </p14:nvContentPartPr>
              <p14:xfrm>
                <a:off x="569160" y="4838160"/>
                <a:ext cx="147240" cy="80280"/>
              </p14:xfrm>
            </p:contentPart>
          </mc:Choice>
          <mc:Fallback xmlns="">
            <p:pic>
              <p:nvPicPr>
                <p:cNvPr id="22" name="筆跡 21">
                  <a:extLst>
                    <a:ext uri="{FF2B5EF4-FFF2-40B4-BE49-F238E27FC236}">
                      <a16:creationId xmlns:a16="http://schemas.microsoft.com/office/drawing/2014/main" id="{23390030-AFE8-8C50-72CA-C2D193A819D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0160" y="4829160"/>
                  <a:ext cx="1648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3" name="筆跡 22">
                  <a:extLst>
                    <a:ext uri="{FF2B5EF4-FFF2-40B4-BE49-F238E27FC236}">
                      <a16:creationId xmlns:a16="http://schemas.microsoft.com/office/drawing/2014/main" id="{B80C536C-5D42-AB70-DF03-499396CDC19D}"/>
                    </a:ext>
                  </a:extLst>
                </p14:cNvPr>
                <p14:cNvContentPartPr/>
                <p14:nvPr/>
              </p14:nvContentPartPr>
              <p14:xfrm>
                <a:off x="630720" y="4994760"/>
                <a:ext cx="99360" cy="104760"/>
              </p14:xfrm>
            </p:contentPart>
          </mc:Choice>
          <mc:Fallback xmlns="">
            <p:pic>
              <p:nvPicPr>
                <p:cNvPr id="23" name="筆跡 22">
                  <a:extLst>
                    <a:ext uri="{FF2B5EF4-FFF2-40B4-BE49-F238E27FC236}">
                      <a16:creationId xmlns:a16="http://schemas.microsoft.com/office/drawing/2014/main" id="{B80C536C-5D42-AB70-DF03-499396CDC19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21720" y="4986120"/>
                  <a:ext cx="1170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" name="筆跡 23">
                  <a:extLst>
                    <a:ext uri="{FF2B5EF4-FFF2-40B4-BE49-F238E27FC236}">
                      <a16:creationId xmlns:a16="http://schemas.microsoft.com/office/drawing/2014/main" id="{33C4C541-9409-F7E2-76E0-6A8015487802}"/>
                    </a:ext>
                  </a:extLst>
                </p14:cNvPr>
                <p14:cNvContentPartPr/>
                <p14:nvPr/>
              </p14:nvContentPartPr>
              <p14:xfrm>
                <a:off x="829440" y="4730520"/>
                <a:ext cx="81720" cy="461160"/>
              </p14:xfrm>
            </p:contentPart>
          </mc:Choice>
          <mc:Fallback xmlns="">
            <p:pic>
              <p:nvPicPr>
                <p:cNvPr id="24" name="筆跡 23">
                  <a:extLst>
                    <a:ext uri="{FF2B5EF4-FFF2-40B4-BE49-F238E27FC236}">
                      <a16:creationId xmlns:a16="http://schemas.microsoft.com/office/drawing/2014/main" id="{33C4C541-9409-F7E2-76E0-6A801548780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20440" y="4721520"/>
                  <a:ext cx="99360" cy="478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64747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6F79B0DD-2C63-4EE5-804F-B8E391FC1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7DB8AB-CD55-4C8F-9043-52652B892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圖片 6" descr="一張含有 監視器, 室內, 螢幕, 橙色 的圖片&#10;&#10;自動產生的描述">
            <a:extLst>
              <a:ext uri="{FF2B5EF4-FFF2-40B4-BE49-F238E27FC236}">
                <a16:creationId xmlns:a16="http://schemas.microsoft.com/office/drawing/2014/main" id="{3A848BD5-E177-11E1-402E-A4D8A6F81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1" y="1210624"/>
            <a:ext cx="4720150" cy="156944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3059C5A-91CB-4024-9B4E-20082E25C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 descr="一張含有 監視器, 室內, 螢幕, 橙色 的圖片&#10;&#10;自動產生的描述">
            <a:extLst>
              <a:ext uri="{FF2B5EF4-FFF2-40B4-BE49-F238E27FC236}">
                <a16:creationId xmlns:a16="http://schemas.microsoft.com/office/drawing/2014/main" id="{D2A9E0DF-7FF2-1D56-862F-1B427D204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680" y="1208325"/>
            <a:ext cx="4733982" cy="1574048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84884BF-A898-4EFF-9504-E13EBE3FF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圖片 10" descr="一張含有 室內, 橙色 的圖片&#10;&#10;自動產生的描述">
            <a:extLst>
              <a:ext uri="{FF2B5EF4-FFF2-40B4-BE49-F238E27FC236}">
                <a16:creationId xmlns:a16="http://schemas.microsoft.com/office/drawing/2014/main" id="{C1D04167-E029-A69F-0B91-E7BEE2758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1" y="4079372"/>
            <a:ext cx="4733982" cy="1574048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7B32D337-FDA6-4468-ADB1-7038E5FC0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圖片 8" descr="一張含有 室內, 橙色 的圖片&#10;&#10;自動產生的描述">
            <a:extLst>
              <a:ext uri="{FF2B5EF4-FFF2-40B4-BE49-F238E27FC236}">
                <a16:creationId xmlns:a16="http://schemas.microsoft.com/office/drawing/2014/main" id="{7E3EEBD4-D097-D7BB-B734-D7EB7E052A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680" y="4079372"/>
            <a:ext cx="4733982" cy="15740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筆跡 11">
                <a:extLst>
                  <a:ext uri="{FF2B5EF4-FFF2-40B4-BE49-F238E27FC236}">
                    <a16:creationId xmlns:a16="http://schemas.microsoft.com/office/drawing/2014/main" id="{765D3DFD-2F99-54F7-F5D7-C52B06011C93}"/>
                  </a:ext>
                </a:extLst>
              </p14:cNvPr>
              <p14:cNvContentPartPr/>
              <p14:nvPr/>
            </p14:nvContentPartPr>
            <p14:xfrm>
              <a:off x="5667120" y="3017280"/>
              <a:ext cx="126000" cy="182880"/>
            </p14:xfrm>
          </p:contentPart>
        </mc:Choice>
        <mc:Fallback xmlns="">
          <p:pic>
            <p:nvPicPr>
              <p:cNvPr id="12" name="筆跡 11">
                <a:extLst>
                  <a:ext uri="{FF2B5EF4-FFF2-40B4-BE49-F238E27FC236}">
                    <a16:creationId xmlns:a16="http://schemas.microsoft.com/office/drawing/2014/main" id="{765D3DFD-2F99-54F7-F5D7-C52B06011C9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58480" y="3008640"/>
                <a:ext cx="14364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筆跡 12">
                <a:extLst>
                  <a:ext uri="{FF2B5EF4-FFF2-40B4-BE49-F238E27FC236}">
                    <a16:creationId xmlns:a16="http://schemas.microsoft.com/office/drawing/2014/main" id="{2CD649E7-0C5C-6B97-2DD4-A54370122E6A}"/>
                  </a:ext>
                </a:extLst>
              </p14:cNvPr>
              <p14:cNvContentPartPr/>
              <p14:nvPr/>
            </p14:nvContentPartPr>
            <p14:xfrm>
              <a:off x="11228400" y="2984880"/>
              <a:ext cx="154800" cy="300240"/>
            </p14:xfrm>
          </p:contentPart>
        </mc:Choice>
        <mc:Fallback xmlns="">
          <p:pic>
            <p:nvPicPr>
              <p:cNvPr id="13" name="筆跡 12">
                <a:extLst>
                  <a:ext uri="{FF2B5EF4-FFF2-40B4-BE49-F238E27FC236}">
                    <a16:creationId xmlns:a16="http://schemas.microsoft.com/office/drawing/2014/main" id="{2CD649E7-0C5C-6B97-2DD4-A54370122E6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219400" y="2975880"/>
                <a:ext cx="172440" cy="31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群組 21">
            <a:extLst>
              <a:ext uri="{FF2B5EF4-FFF2-40B4-BE49-F238E27FC236}">
                <a16:creationId xmlns:a16="http://schemas.microsoft.com/office/drawing/2014/main" id="{086D8E57-832F-744A-8A06-A5B81E0EFCA1}"/>
              </a:ext>
            </a:extLst>
          </p:cNvPr>
          <p:cNvGrpSpPr/>
          <p:nvPr/>
        </p:nvGrpSpPr>
        <p:grpSpPr>
          <a:xfrm>
            <a:off x="5608440" y="5792880"/>
            <a:ext cx="146520" cy="312480"/>
            <a:chOff x="5608440" y="5792880"/>
            <a:chExt cx="146520" cy="31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筆跡 13">
                  <a:extLst>
                    <a:ext uri="{FF2B5EF4-FFF2-40B4-BE49-F238E27FC236}">
                      <a16:creationId xmlns:a16="http://schemas.microsoft.com/office/drawing/2014/main" id="{4BEF57DA-C2E1-F6AD-9D7A-C628CB35DB2E}"/>
                    </a:ext>
                  </a:extLst>
                </p14:cNvPr>
                <p14:cNvContentPartPr/>
                <p14:nvPr/>
              </p14:nvContentPartPr>
              <p14:xfrm>
                <a:off x="5608440" y="5792880"/>
                <a:ext cx="83520" cy="312480"/>
              </p14:xfrm>
            </p:contentPart>
          </mc:Choice>
          <mc:Fallback xmlns="">
            <p:pic>
              <p:nvPicPr>
                <p:cNvPr id="14" name="筆跡 13">
                  <a:extLst>
                    <a:ext uri="{FF2B5EF4-FFF2-40B4-BE49-F238E27FC236}">
                      <a16:creationId xmlns:a16="http://schemas.microsoft.com/office/drawing/2014/main" id="{4BEF57DA-C2E1-F6AD-9D7A-C628CB35DB2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99440" y="5783880"/>
                  <a:ext cx="10116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筆跡 14">
                  <a:extLst>
                    <a:ext uri="{FF2B5EF4-FFF2-40B4-BE49-F238E27FC236}">
                      <a16:creationId xmlns:a16="http://schemas.microsoft.com/office/drawing/2014/main" id="{C879ACC2-56AF-297C-1394-18DCCD755909}"/>
                    </a:ext>
                  </a:extLst>
                </p14:cNvPr>
                <p14:cNvContentPartPr/>
                <p14:nvPr/>
              </p14:nvContentPartPr>
              <p14:xfrm>
                <a:off x="5653440" y="5921400"/>
                <a:ext cx="101520" cy="54720"/>
              </p14:xfrm>
            </p:contentPart>
          </mc:Choice>
          <mc:Fallback xmlns="">
            <p:pic>
              <p:nvPicPr>
                <p:cNvPr id="15" name="筆跡 14">
                  <a:extLst>
                    <a:ext uri="{FF2B5EF4-FFF2-40B4-BE49-F238E27FC236}">
                      <a16:creationId xmlns:a16="http://schemas.microsoft.com/office/drawing/2014/main" id="{C879ACC2-56AF-297C-1394-18DCCD75590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44800" y="5912760"/>
                  <a:ext cx="119160" cy="7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F18A3798-2862-CCA8-41A3-42A83987993A}"/>
              </a:ext>
            </a:extLst>
          </p:cNvPr>
          <p:cNvGrpSpPr/>
          <p:nvPr/>
        </p:nvGrpSpPr>
        <p:grpSpPr>
          <a:xfrm>
            <a:off x="11126160" y="5876760"/>
            <a:ext cx="155520" cy="326160"/>
            <a:chOff x="11126160" y="5876760"/>
            <a:chExt cx="155520" cy="32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筆跡 16">
                  <a:extLst>
                    <a:ext uri="{FF2B5EF4-FFF2-40B4-BE49-F238E27FC236}">
                      <a16:creationId xmlns:a16="http://schemas.microsoft.com/office/drawing/2014/main" id="{EA357D98-0BDB-8538-BC16-7FAEE421841F}"/>
                    </a:ext>
                  </a:extLst>
                </p14:cNvPr>
                <p14:cNvContentPartPr/>
                <p14:nvPr/>
              </p14:nvContentPartPr>
              <p14:xfrm>
                <a:off x="11126160" y="5876760"/>
                <a:ext cx="147240" cy="326160"/>
              </p14:xfrm>
            </p:contentPart>
          </mc:Choice>
          <mc:Fallback xmlns="">
            <p:pic>
              <p:nvPicPr>
                <p:cNvPr id="17" name="筆跡 16">
                  <a:extLst>
                    <a:ext uri="{FF2B5EF4-FFF2-40B4-BE49-F238E27FC236}">
                      <a16:creationId xmlns:a16="http://schemas.microsoft.com/office/drawing/2014/main" id="{EA357D98-0BDB-8538-BC16-7FAEE421841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117520" y="5868120"/>
                  <a:ext cx="16488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9" name="筆跡 18">
                  <a:extLst>
                    <a:ext uri="{FF2B5EF4-FFF2-40B4-BE49-F238E27FC236}">
                      <a16:creationId xmlns:a16="http://schemas.microsoft.com/office/drawing/2014/main" id="{CFC07A83-E2AE-13D9-4F47-6EA8F154DFA4}"/>
                    </a:ext>
                  </a:extLst>
                </p14:cNvPr>
                <p14:cNvContentPartPr/>
                <p14:nvPr/>
              </p14:nvContentPartPr>
              <p14:xfrm>
                <a:off x="11281320" y="6126960"/>
                <a:ext cx="360" cy="360"/>
              </p14:xfrm>
            </p:contentPart>
          </mc:Choice>
          <mc:Fallback xmlns="">
            <p:pic>
              <p:nvPicPr>
                <p:cNvPr id="19" name="筆跡 18">
                  <a:extLst>
                    <a:ext uri="{FF2B5EF4-FFF2-40B4-BE49-F238E27FC236}">
                      <a16:creationId xmlns:a16="http://schemas.microsoft.com/office/drawing/2014/main" id="{CFC07A83-E2AE-13D9-4F47-6EA8F154DFA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272680" y="61179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A8C9F663-7A40-6558-0895-E044DC7046D6}"/>
              </a:ext>
            </a:extLst>
          </p:cNvPr>
          <p:cNvGrpSpPr/>
          <p:nvPr/>
        </p:nvGrpSpPr>
        <p:grpSpPr>
          <a:xfrm>
            <a:off x="11836800" y="207840"/>
            <a:ext cx="246240" cy="597600"/>
            <a:chOff x="11836800" y="207840"/>
            <a:chExt cx="24624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" name="筆跡 22">
                  <a:extLst>
                    <a:ext uri="{FF2B5EF4-FFF2-40B4-BE49-F238E27FC236}">
                      <a16:creationId xmlns:a16="http://schemas.microsoft.com/office/drawing/2014/main" id="{B336BD89-DE29-2E6B-CF30-6C616E2E7020}"/>
                    </a:ext>
                  </a:extLst>
                </p14:cNvPr>
                <p14:cNvContentPartPr/>
                <p14:nvPr/>
              </p14:nvContentPartPr>
              <p14:xfrm>
                <a:off x="11874960" y="207840"/>
                <a:ext cx="208080" cy="356400"/>
              </p14:xfrm>
            </p:contentPart>
          </mc:Choice>
          <mc:Fallback xmlns="">
            <p:pic>
              <p:nvPicPr>
                <p:cNvPr id="23" name="筆跡 22">
                  <a:extLst>
                    <a:ext uri="{FF2B5EF4-FFF2-40B4-BE49-F238E27FC236}">
                      <a16:creationId xmlns:a16="http://schemas.microsoft.com/office/drawing/2014/main" id="{B336BD89-DE29-2E6B-CF30-6C616E2E702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866320" y="199200"/>
                  <a:ext cx="22572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4" name="筆跡 23">
                  <a:extLst>
                    <a:ext uri="{FF2B5EF4-FFF2-40B4-BE49-F238E27FC236}">
                      <a16:creationId xmlns:a16="http://schemas.microsoft.com/office/drawing/2014/main" id="{1EDD5B37-4EFF-77AB-CBA8-332ED8898A31}"/>
                    </a:ext>
                  </a:extLst>
                </p14:cNvPr>
                <p14:cNvContentPartPr/>
                <p14:nvPr/>
              </p14:nvContentPartPr>
              <p14:xfrm>
                <a:off x="11836800" y="346080"/>
                <a:ext cx="168120" cy="459360"/>
              </p14:xfrm>
            </p:contentPart>
          </mc:Choice>
          <mc:Fallback xmlns="">
            <p:pic>
              <p:nvPicPr>
                <p:cNvPr id="24" name="筆跡 23">
                  <a:extLst>
                    <a:ext uri="{FF2B5EF4-FFF2-40B4-BE49-F238E27FC236}">
                      <a16:creationId xmlns:a16="http://schemas.microsoft.com/office/drawing/2014/main" id="{1EDD5B37-4EFF-77AB-CBA8-332ED8898A3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828160" y="337440"/>
                  <a:ext cx="185760" cy="477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8207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F79B0DD-2C63-4EE5-804F-B8E391FC1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7DB8AB-CD55-4C8F-9043-52652B892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FACA7D5-34A1-9456-E830-4BF67ED37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1" y="1210624"/>
            <a:ext cx="4720150" cy="156944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3059C5A-91CB-4024-9B4E-20082E25C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536C608-98B3-4AE7-E9EC-375756002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680" y="1208325"/>
            <a:ext cx="4733982" cy="157404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84884BF-A898-4EFF-9504-E13EBE3FF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1381BF9-C272-B845-9768-D72FE1C33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1" y="4079372"/>
            <a:ext cx="4733982" cy="157404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B32D337-FDA6-4468-ADB1-7038E5FC0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17D2BFD-6138-5BC0-3DF4-A64EFB8B83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680" y="4079372"/>
            <a:ext cx="4733982" cy="15740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42EAA6C7-2DAF-6547-8E60-83D040213788}"/>
                  </a:ext>
                </a:extLst>
              </p14:cNvPr>
              <p14:cNvContentPartPr/>
              <p14:nvPr/>
            </p14:nvContentPartPr>
            <p14:xfrm>
              <a:off x="5671800" y="3083520"/>
              <a:ext cx="108000" cy="16920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42EAA6C7-2DAF-6547-8E60-83D04021378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62800" y="3074880"/>
                <a:ext cx="12564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筆跡 10">
                <a:extLst>
                  <a:ext uri="{FF2B5EF4-FFF2-40B4-BE49-F238E27FC236}">
                    <a16:creationId xmlns:a16="http://schemas.microsoft.com/office/drawing/2014/main" id="{5066BC89-D989-6D51-A3E9-DB7C334D37F7}"/>
                  </a:ext>
                </a:extLst>
              </p14:cNvPr>
              <p14:cNvContentPartPr/>
              <p14:nvPr/>
            </p14:nvContentPartPr>
            <p14:xfrm>
              <a:off x="11272320" y="3065160"/>
              <a:ext cx="155520" cy="246960"/>
            </p14:xfrm>
          </p:contentPart>
        </mc:Choice>
        <mc:Fallback xmlns="">
          <p:pic>
            <p:nvPicPr>
              <p:cNvPr id="11" name="筆跡 10">
                <a:extLst>
                  <a:ext uri="{FF2B5EF4-FFF2-40B4-BE49-F238E27FC236}">
                    <a16:creationId xmlns:a16="http://schemas.microsoft.com/office/drawing/2014/main" id="{5066BC89-D989-6D51-A3E9-DB7C334D37F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263680" y="3056160"/>
                <a:ext cx="173160" cy="26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群組 16">
            <a:extLst>
              <a:ext uri="{FF2B5EF4-FFF2-40B4-BE49-F238E27FC236}">
                <a16:creationId xmlns:a16="http://schemas.microsoft.com/office/drawing/2014/main" id="{47452E09-2DD8-89AA-F125-7C6D7CD88112}"/>
              </a:ext>
            </a:extLst>
          </p:cNvPr>
          <p:cNvGrpSpPr/>
          <p:nvPr/>
        </p:nvGrpSpPr>
        <p:grpSpPr>
          <a:xfrm>
            <a:off x="5701320" y="5892600"/>
            <a:ext cx="174960" cy="229680"/>
            <a:chOff x="5701320" y="5892600"/>
            <a:chExt cx="174960" cy="22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筆跡 11">
                  <a:extLst>
                    <a:ext uri="{FF2B5EF4-FFF2-40B4-BE49-F238E27FC236}">
                      <a16:creationId xmlns:a16="http://schemas.microsoft.com/office/drawing/2014/main" id="{BAC60BEE-CC9C-B6EC-B193-2B40D69FA00D}"/>
                    </a:ext>
                  </a:extLst>
                </p14:cNvPr>
                <p14:cNvContentPartPr/>
                <p14:nvPr/>
              </p14:nvContentPartPr>
              <p14:xfrm>
                <a:off x="5701320" y="5892600"/>
                <a:ext cx="109080" cy="229680"/>
              </p14:xfrm>
            </p:contentPart>
          </mc:Choice>
          <mc:Fallback xmlns="">
            <p:pic>
              <p:nvPicPr>
                <p:cNvPr id="12" name="筆跡 11">
                  <a:extLst>
                    <a:ext uri="{FF2B5EF4-FFF2-40B4-BE49-F238E27FC236}">
                      <a16:creationId xmlns:a16="http://schemas.microsoft.com/office/drawing/2014/main" id="{BAC60BEE-CC9C-B6EC-B193-2B40D69FA00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692320" y="5883960"/>
                  <a:ext cx="1267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筆跡 12">
                  <a:extLst>
                    <a:ext uri="{FF2B5EF4-FFF2-40B4-BE49-F238E27FC236}">
                      <a16:creationId xmlns:a16="http://schemas.microsoft.com/office/drawing/2014/main" id="{B241DFD8-5B7A-5E72-E7C8-4F3DF5137D9B}"/>
                    </a:ext>
                  </a:extLst>
                </p14:cNvPr>
                <p14:cNvContentPartPr/>
                <p14:nvPr/>
              </p14:nvContentPartPr>
              <p14:xfrm>
                <a:off x="5771520" y="5936160"/>
                <a:ext cx="104760" cy="46800"/>
              </p14:xfrm>
            </p:contentPart>
          </mc:Choice>
          <mc:Fallback xmlns="">
            <p:pic>
              <p:nvPicPr>
                <p:cNvPr id="13" name="筆跡 12">
                  <a:extLst>
                    <a:ext uri="{FF2B5EF4-FFF2-40B4-BE49-F238E27FC236}">
                      <a16:creationId xmlns:a16="http://schemas.microsoft.com/office/drawing/2014/main" id="{B241DFD8-5B7A-5E72-E7C8-4F3DF5137D9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762520" y="5927520"/>
                  <a:ext cx="122400" cy="6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筆跡 14">
                <a:extLst>
                  <a:ext uri="{FF2B5EF4-FFF2-40B4-BE49-F238E27FC236}">
                    <a16:creationId xmlns:a16="http://schemas.microsoft.com/office/drawing/2014/main" id="{F66AA451-DE38-02F1-491B-3DDEA4804ABB}"/>
                  </a:ext>
                </a:extLst>
              </p14:cNvPr>
              <p14:cNvContentPartPr/>
              <p14:nvPr/>
            </p14:nvContentPartPr>
            <p14:xfrm>
              <a:off x="11081880" y="5833560"/>
              <a:ext cx="172800" cy="227880"/>
            </p14:xfrm>
          </p:contentPart>
        </mc:Choice>
        <mc:Fallback xmlns="">
          <p:pic>
            <p:nvPicPr>
              <p:cNvPr id="15" name="筆跡 14">
                <a:extLst>
                  <a:ext uri="{FF2B5EF4-FFF2-40B4-BE49-F238E27FC236}">
                    <a16:creationId xmlns:a16="http://schemas.microsoft.com/office/drawing/2014/main" id="{F66AA451-DE38-02F1-491B-3DDEA4804AB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072880" y="5824560"/>
                <a:ext cx="190440" cy="24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群組 23">
            <a:extLst>
              <a:ext uri="{FF2B5EF4-FFF2-40B4-BE49-F238E27FC236}">
                <a16:creationId xmlns:a16="http://schemas.microsoft.com/office/drawing/2014/main" id="{1EFD378C-CA31-920E-3E69-83657BB87F61}"/>
              </a:ext>
            </a:extLst>
          </p:cNvPr>
          <p:cNvGrpSpPr/>
          <p:nvPr/>
        </p:nvGrpSpPr>
        <p:grpSpPr>
          <a:xfrm>
            <a:off x="11375280" y="123600"/>
            <a:ext cx="572760" cy="617040"/>
            <a:chOff x="11375280" y="123600"/>
            <a:chExt cx="572760" cy="61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筆跡 18">
                  <a:extLst>
                    <a:ext uri="{FF2B5EF4-FFF2-40B4-BE49-F238E27FC236}">
                      <a16:creationId xmlns:a16="http://schemas.microsoft.com/office/drawing/2014/main" id="{B14CC186-1EAD-BA5B-EEAD-2472C9C0B080}"/>
                    </a:ext>
                  </a:extLst>
                </p14:cNvPr>
                <p14:cNvContentPartPr/>
                <p14:nvPr/>
              </p14:nvContentPartPr>
              <p14:xfrm>
                <a:off x="11375280" y="123600"/>
                <a:ext cx="361440" cy="444960"/>
              </p14:xfrm>
            </p:contentPart>
          </mc:Choice>
          <mc:Fallback xmlns="">
            <p:pic>
              <p:nvPicPr>
                <p:cNvPr id="19" name="筆跡 18">
                  <a:extLst>
                    <a:ext uri="{FF2B5EF4-FFF2-40B4-BE49-F238E27FC236}">
                      <a16:creationId xmlns:a16="http://schemas.microsoft.com/office/drawing/2014/main" id="{B14CC186-1EAD-BA5B-EEAD-2472C9C0B08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366280" y="114960"/>
                  <a:ext cx="37908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" name="筆跡 20">
                  <a:extLst>
                    <a:ext uri="{FF2B5EF4-FFF2-40B4-BE49-F238E27FC236}">
                      <a16:creationId xmlns:a16="http://schemas.microsoft.com/office/drawing/2014/main" id="{83830B08-0C37-08B4-2409-062082EC760B}"/>
                    </a:ext>
                  </a:extLst>
                </p14:cNvPr>
                <p14:cNvContentPartPr/>
                <p14:nvPr/>
              </p14:nvContentPartPr>
              <p14:xfrm>
                <a:off x="11613600" y="261840"/>
                <a:ext cx="156240" cy="284400"/>
              </p14:xfrm>
            </p:contentPart>
          </mc:Choice>
          <mc:Fallback xmlns="">
            <p:pic>
              <p:nvPicPr>
                <p:cNvPr id="21" name="筆跡 20">
                  <a:extLst>
                    <a:ext uri="{FF2B5EF4-FFF2-40B4-BE49-F238E27FC236}">
                      <a16:creationId xmlns:a16="http://schemas.microsoft.com/office/drawing/2014/main" id="{83830B08-0C37-08B4-2409-062082EC760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604960" y="252840"/>
                  <a:ext cx="17388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3" name="筆跡 22">
                  <a:extLst>
                    <a:ext uri="{FF2B5EF4-FFF2-40B4-BE49-F238E27FC236}">
                      <a16:creationId xmlns:a16="http://schemas.microsoft.com/office/drawing/2014/main" id="{27BC0A11-2F7E-0994-F3D2-EE2255134014}"/>
                    </a:ext>
                  </a:extLst>
                </p14:cNvPr>
                <p14:cNvContentPartPr/>
                <p14:nvPr/>
              </p14:nvContentPartPr>
              <p14:xfrm>
                <a:off x="11847600" y="234480"/>
                <a:ext cx="100440" cy="506160"/>
              </p14:xfrm>
            </p:contentPart>
          </mc:Choice>
          <mc:Fallback xmlns="">
            <p:pic>
              <p:nvPicPr>
                <p:cNvPr id="23" name="筆跡 22">
                  <a:extLst>
                    <a:ext uri="{FF2B5EF4-FFF2-40B4-BE49-F238E27FC236}">
                      <a16:creationId xmlns:a16="http://schemas.microsoft.com/office/drawing/2014/main" id="{27BC0A11-2F7E-0994-F3D2-EE225513401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838600" y="225480"/>
                  <a:ext cx="118080" cy="523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35628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室內, 螢幕, 差異 的圖片&#10;&#10;自動產生的描述">
            <a:extLst>
              <a:ext uri="{FF2B5EF4-FFF2-40B4-BE49-F238E27FC236}">
                <a16:creationId xmlns:a16="http://schemas.microsoft.com/office/drawing/2014/main" id="{243C2569-9B6F-29B8-01E6-4D78C7450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0267" y="16934"/>
            <a:ext cx="6536267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CE4C6C6-A942-7832-A317-0663268F768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667" y="-16934"/>
            <a:ext cx="7459131" cy="6858000"/>
          </a:xfrm>
          <a:prstGeom prst="rect">
            <a:avLst/>
          </a:prstGeom>
          <a:effectLst>
            <a:outerShdw sx="1000" sy="1000" algn="ctr" rotWithShape="0">
              <a:schemeClr val="bg2">
                <a:alpha val="7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7095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橙色 的圖片&#10;&#10;自動產生的描述">
            <a:extLst>
              <a:ext uri="{FF2B5EF4-FFF2-40B4-BE49-F238E27FC236}">
                <a16:creationId xmlns:a16="http://schemas.microsoft.com/office/drawing/2014/main" id="{2882FA37-0EAF-5C02-9618-A6661CE8B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9400"/>
            <a:ext cx="12192000" cy="4064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2D77D95-34ED-C64A-D3AA-973E4E2B9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000"/>
            <a:ext cx="12192000" cy="4064000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5CC2BBD9-F198-CACD-8202-4BC6FEE3AA45}"/>
              </a:ext>
            </a:extLst>
          </p:cNvPr>
          <p:cNvGrpSpPr/>
          <p:nvPr/>
        </p:nvGrpSpPr>
        <p:grpSpPr>
          <a:xfrm>
            <a:off x="560160" y="1002720"/>
            <a:ext cx="217800" cy="464400"/>
            <a:chOff x="560160" y="1002720"/>
            <a:chExt cx="217800" cy="46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筆跡 5">
                  <a:extLst>
                    <a:ext uri="{FF2B5EF4-FFF2-40B4-BE49-F238E27FC236}">
                      <a16:creationId xmlns:a16="http://schemas.microsoft.com/office/drawing/2014/main" id="{DA7B0142-C4DB-C4A2-CA8F-022D003F7695}"/>
                    </a:ext>
                  </a:extLst>
                </p14:cNvPr>
                <p14:cNvContentPartPr/>
                <p14:nvPr/>
              </p14:nvContentPartPr>
              <p14:xfrm>
                <a:off x="563400" y="1002720"/>
                <a:ext cx="214560" cy="112680"/>
              </p14:xfrm>
            </p:contentPart>
          </mc:Choice>
          <mc:Fallback xmlns="">
            <p:pic>
              <p:nvPicPr>
                <p:cNvPr id="6" name="筆跡 5">
                  <a:extLst>
                    <a:ext uri="{FF2B5EF4-FFF2-40B4-BE49-F238E27FC236}">
                      <a16:creationId xmlns:a16="http://schemas.microsoft.com/office/drawing/2014/main" id="{DA7B0142-C4DB-C4A2-CA8F-022D003F769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4400" y="993720"/>
                  <a:ext cx="232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筆跡 6">
                  <a:extLst>
                    <a:ext uri="{FF2B5EF4-FFF2-40B4-BE49-F238E27FC236}">
                      <a16:creationId xmlns:a16="http://schemas.microsoft.com/office/drawing/2014/main" id="{4177FA6A-3BC6-8B67-812A-9A902D193DBD}"/>
                    </a:ext>
                  </a:extLst>
                </p14:cNvPr>
                <p14:cNvContentPartPr/>
                <p14:nvPr/>
              </p14:nvContentPartPr>
              <p14:xfrm>
                <a:off x="587520" y="1100280"/>
                <a:ext cx="185400" cy="224280"/>
              </p14:xfrm>
            </p:contentPart>
          </mc:Choice>
          <mc:Fallback xmlns="">
            <p:pic>
              <p:nvPicPr>
                <p:cNvPr id="7" name="筆跡 6">
                  <a:extLst>
                    <a:ext uri="{FF2B5EF4-FFF2-40B4-BE49-F238E27FC236}">
                      <a16:creationId xmlns:a16="http://schemas.microsoft.com/office/drawing/2014/main" id="{4177FA6A-3BC6-8B67-812A-9A902D193DB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8520" y="1091640"/>
                  <a:ext cx="2030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筆跡 7">
                  <a:extLst>
                    <a:ext uri="{FF2B5EF4-FFF2-40B4-BE49-F238E27FC236}">
                      <a16:creationId xmlns:a16="http://schemas.microsoft.com/office/drawing/2014/main" id="{AD120604-9C0D-9C19-061F-B05E32B5D4C5}"/>
                    </a:ext>
                  </a:extLst>
                </p14:cNvPr>
                <p14:cNvContentPartPr/>
                <p14:nvPr/>
              </p14:nvContentPartPr>
              <p14:xfrm>
                <a:off x="560160" y="1136280"/>
                <a:ext cx="160920" cy="330840"/>
              </p14:xfrm>
            </p:contentPart>
          </mc:Choice>
          <mc:Fallback xmlns="">
            <p:pic>
              <p:nvPicPr>
                <p:cNvPr id="8" name="筆跡 7">
                  <a:extLst>
                    <a:ext uri="{FF2B5EF4-FFF2-40B4-BE49-F238E27FC236}">
                      <a16:creationId xmlns:a16="http://schemas.microsoft.com/office/drawing/2014/main" id="{AD120604-9C0D-9C19-061F-B05E32B5D4C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1520" y="1127640"/>
                  <a:ext cx="178560" cy="34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8D266DAE-1556-E4DF-7681-5BB2D1117116}"/>
              </a:ext>
            </a:extLst>
          </p:cNvPr>
          <p:cNvGrpSpPr/>
          <p:nvPr/>
        </p:nvGrpSpPr>
        <p:grpSpPr>
          <a:xfrm>
            <a:off x="329400" y="4716480"/>
            <a:ext cx="494280" cy="475200"/>
            <a:chOff x="329400" y="4716480"/>
            <a:chExt cx="494280" cy="47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筆跡 8">
                  <a:extLst>
                    <a:ext uri="{FF2B5EF4-FFF2-40B4-BE49-F238E27FC236}">
                      <a16:creationId xmlns:a16="http://schemas.microsoft.com/office/drawing/2014/main" id="{01FE6FAE-5C7E-A7BD-90C9-F60AB755765A}"/>
                    </a:ext>
                  </a:extLst>
                </p14:cNvPr>
                <p14:cNvContentPartPr/>
                <p14:nvPr/>
              </p14:nvContentPartPr>
              <p14:xfrm>
                <a:off x="329400" y="4716480"/>
                <a:ext cx="285840" cy="390600"/>
              </p14:xfrm>
            </p:contentPart>
          </mc:Choice>
          <mc:Fallback xmlns="">
            <p:pic>
              <p:nvPicPr>
                <p:cNvPr id="9" name="筆跡 8">
                  <a:extLst>
                    <a:ext uri="{FF2B5EF4-FFF2-40B4-BE49-F238E27FC236}">
                      <a16:creationId xmlns:a16="http://schemas.microsoft.com/office/drawing/2014/main" id="{01FE6FAE-5C7E-A7BD-90C9-F60AB755765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0400" y="4707840"/>
                  <a:ext cx="30348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筆跡 9">
                  <a:extLst>
                    <a:ext uri="{FF2B5EF4-FFF2-40B4-BE49-F238E27FC236}">
                      <a16:creationId xmlns:a16="http://schemas.microsoft.com/office/drawing/2014/main" id="{B5C72832-FA61-2979-91C1-BFDD0CC2586D}"/>
                    </a:ext>
                  </a:extLst>
                </p14:cNvPr>
                <p14:cNvContentPartPr/>
                <p14:nvPr/>
              </p14:nvContentPartPr>
              <p14:xfrm>
                <a:off x="513720" y="4872720"/>
                <a:ext cx="163080" cy="250560"/>
              </p14:xfrm>
            </p:contentPart>
          </mc:Choice>
          <mc:Fallback xmlns="">
            <p:pic>
              <p:nvPicPr>
                <p:cNvPr id="10" name="筆跡 9">
                  <a:extLst>
                    <a:ext uri="{FF2B5EF4-FFF2-40B4-BE49-F238E27FC236}">
                      <a16:creationId xmlns:a16="http://schemas.microsoft.com/office/drawing/2014/main" id="{B5C72832-FA61-2979-91C1-BFDD0CC2586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05080" y="4863720"/>
                  <a:ext cx="1807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筆跡 10">
                  <a:extLst>
                    <a:ext uri="{FF2B5EF4-FFF2-40B4-BE49-F238E27FC236}">
                      <a16:creationId xmlns:a16="http://schemas.microsoft.com/office/drawing/2014/main" id="{735FA03D-A5DF-46FF-796D-F0BAE1685D77}"/>
                    </a:ext>
                  </a:extLst>
                </p14:cNvPr>
                <p14:cNvContentPartPr/>
                <p14:nvPr/>
              </p14:nvContentPartPr>
              <p14:xfrm>
                <a:off x="745920" y="4803960"/>
                <a:ext cx="77760" cy="387720"/>
              </p14:xfrm>
            </p:contentPart>
          </mc:Choice>
          <mc:Fallback xmlns="">
            <p:pic>
              <p:nvPicPr>
                <p:cNvPr id="11" name="筆跡 10">
                  <a:extLst>
                    <a:ext uri="{FF2B5EF4-FFF2-40B4-BE49-F238E27FC236}">
                      <a16:creationId xmlns:a16="http://schemas.microsoft.com/office/drawing/2014/main" id="{735FA03D-A5DF-46FF-796D-F0BAE1685D7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37280" y="4794960"/>
                  <a:ext cx="95400" cy="405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02621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橙色 的圖片&#10;&#10;自動產生的描述">
            <a:extLst>
              <a:ext uri="{FF2B5EF4-FFF2-40B4-BE49-F238E27FC236}">
                <a16:creationId xmlns:a16="http://schemas.microsoft.com/office/drawing/2014/main" id="{92AD15A7-15D9-528A-66E2-5CDB3F19F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15" y="1129616"/>
            <a:ext cx="4724569" cy="157091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 descr="一張含有 室內, 螢幕, 橙色 的圖片&#10;&#10;自動產生的描述">
            <a:extLst>
              <a:ext uri="{FF2B5EF4-FFF2-40B4-BE49-F238E27FC236}">
                <a16:creationId xmlns:a16="http://schemas.microsoft.com/office/drawing/2014/main" id="{E92CCFDD-4F38-7EE0-2973-13DD019AF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316" y="1128224"/>
            <a:ext cx="4732940" cy="157370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 descr="一張含有 橙色 的圖片&#10;&#10;自動產生的描述">
            <a:extLst>
              <a:ext uri="{FF2B5EF4-FFF2-40B4-BE49-F238E27FC236}">
                <a16:creationId xmlns:a16="http://schemas.microsoft.com/office/drawing/2014/main" id="{149737FC-D42D-3465-F26B-6B07069B6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15" y="4158787"/>
            <a:ext cx="4724569" cy="1570919"/>
          </a:xfrm>
          <a:prstGeom prst="rect">
            <a:avLst/>
          </a:prstGeom>
        </p:spPr>
      </p:pic>
      <p:pic>
        <p:nvPicPr>
          <p:cNvPr id="9" name="圖片 8" descr="一張含有 橙色 的圖片&#10;&#10;自動產生的描述">
            <a:extLst>
              <a:ext uri="{FF2B5EF4-FFF2-40B4-BE49-F238E27FC236}">
                <a16:creationId xmlns:a16="http://schemas.microsoft.com/office/drawing/2014/main" id="{66617458-2542-C0E8-6889-2B289D3140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316" y="4161199"/>
            <a:ext cx="4732940" cy="15737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0B1BC609-735E-A9F0-6142-C9E5EC925C97}"/>
                  </a:ext>
                </a:extLst>
              </p14:cNvPr>
              <p14:cNvContentPartPr/>
              <p14:nvPr/>
            </p14:nvContentPartPr>
            <p14:xfrm>
              <a:off x="5378760" y="3066960"/>
              <a:ext cx="114840" cy="19944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0B1BC609-735E-A9F0-6142-C9E5EC925C9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69760" y="3057960"/>
                <a:ext cx="13248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筆跡 10">
                <a:extLst>
                  <a:ext uri="{FF2B5EF4-FFF2-40B4-BE49-F238E27FC236}">
                    <a16:creationId xmlns:a16="http://schemas.microsoft.com/office/drawing/2014/main" id="{E446A813-AA7D-740D-A9B5-8D635156FD1D}"/>
                  </a:ext>
                </a:extLst>
              </p14:cNvPr>
              <p14:cNvContentPartPr/>
              <p14:nvPr/>
            </p14:nvContentPartPr>
            <p14:xfrm>
              <a:off x="10580400" y="3093600"/>
              <a:ext cx="111960" cy="242280"/>
            </p14:xfrm>
          </p:contentPart>
        </mc:Choice>
        <mc:Fallback xmlns="">
          <p:pic>
            <p:nvPicPr>
              <p:cNvPr id="11" name="筆跡 10">
                <a:extLst>
                  <a:ext uri="{FF2B5EF4-FFF2-40B4-BE49-F238E27FC236}">
                    <a16:creationId xmlns:a16="http://schemas.microsoft.com/office/drawing/2014/main" id="{E446A813-AA7D-740D-A9B5-8D635156FD1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71760" y="3084960"/>
                <a:ext cx="129600" cy="25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群組 20">
            <a:extLst>
              <a:ext uri="{FF2B5EF4-FFF2-40B4-BE49-F238E27FC236}">
                <a16:creationId xmlns:a16="http://schemas.microsoft.com/office/drawing/2014/main" id="{AB55B010-F38F-1CA3-CAC5-E537F8600A05}"/>
              </a:ext>
            </a:extLst>
          </p:cNvPr>
          <p:cNvGrpSpPr/>
          <p:nvPr/>
        </p:nvGrpSpPr>
        <p:grpSpPr>
          <a:xfrm>
            <a:off x="5612040" y="5541240"/>
            <a:ext cx="161640" cy="250920"/>
            <a:chOff x="5612040" y="5541240"/>
            <a:chExt cx="161640" cy="25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筆跡 11">
                  <a:extLst>
                    <a:ext uri="{FF2B5EF4-FFF2-40B4-BE49-F238E27FC236}">
                      <a16:creationId xmlns:a16="http://schemas.microsoft.com/office/drawing/2014/main" id="{4D778FCB-9B09-F1FE-8E59-AAB6F6A8EC30}"/>
                    </a:ext>
                  </a:extLst>
                </p14:cNvPr>
                <p14:cNvContentPartPr/>
                <p14:nvPr/>
              </p14:nvContentPartPr>
              <p14:xfrm>
                <a:off x="5612040" y="5541240"/>
                <a:ext cx="122400" cy="250920"/>
              </p14:xfrm>
            </p:contentPart>
          </mc:Choice>
          <mc:Fallback xmlns="">
            <p:pic>
              <p:nvPicPr>
                <p:cNvPr id="12" name="筆跡 11">
                  <a:extLst>
                    <a:ext uri="{FF2B5EF4-FFF2-40B4-BE49-F238E27FC236}">
                      <a16:creationId xmlns:a16="http://schemas.microsoft.com/office/drawing/2014/main" id="{4D778FCB-9B09-F1FE-8E59-AAB6F6A8EC3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603400" y="5532600"/>
                  <a:ext cx="1400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筆跡 12">
                  <a:extLst>
                    <a:ext uri="{FF2B5EF4-FFF2-40B4-BE49-F238E27FC236}">
                      <a16:creationId xmlns:a16="http://schemas.microsoft.com/office/drawing/2014/main" id="{3855D172-947D-402C-2A23-EA4AC4B344C1}"/>
                    </a:ext>
                  </a:extLst>
                </p14:cNvPr>
                <p14:cNvContentPartPr/>
                <p14:nvPr/>
              </p14:nvContentPartPr>
              <p14:xfrm>
                <a:off x="5664240" y="5596320"/>
                <a:ext cx="109440" cy="34920"/>
              </p14:xfrm>
            </p:contentPart>
          </mc:Choice>
          <mc:Fallback xmlns="">
            <p:pic>
              <p:nvPicPr>
                <p:cNvPr id="13" name="筆跡 12">
                  <a:extLst>
                    <a:ext uri="{FF2B5EF4-FFF2-40B4-BE49-F238E27FC236}">
                      <a16:creationId xmlns:a16="http://schemas.microsoft.com/office/drawing/2014/main" id="{3855D172-947D-402C-2A23-EA4AC4B344C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55600" y="5587680"/>
                  <a:ext cx="127080" cy="5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筆跡 14">
                <a:extLst>
                  <a:ext uri="{FF2B5EF4-FFF2-40B4-BE49-F238E27FC236}">
                    <a16:creationId xmlns:a16="http://schemas.microsoft.com/office/drawing/2014/main" id="{EFB2828C-8A4E-8590-3201-4CCB12C91D2E}"/>
                  </a:ext>
                </a:extLst>
              </p14:cNvPr>
              <p14:cNvContentPartPr/>
              <p14:nvPr/>
            </p14:nvContentPartPr>
            <p14:xfrm>
              <a:off x="10729440" y="5617920"/>
              <a:ext cx="103680" cy="256320"/>
            </p14:xfrm>
          </p:contentPart>
        </mc:Choice>
        <mc:Fallback xmlns="">
          <p:pic>
            <p:nvPicPr>
              <p:cNvPr id="15" name="筆跡 14">
                <a:extLst>
                  <a:ext uri="{FF2B5EF4-FFF2-40B4-BE49-F238E27FC236}">
                    <a16:creationId xmlns:a16="http://schemas.microsoft.com/office/drawing/2014/main" id="{EFB2828C-8A4E-8590-3201-4CCB12C91D2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720800" y="5609280"/>
                <a:ext cx="121320" cy="27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群組 19">
            <a:extLst>
              <a:ext uri="{FF2B5EF4-FFF2-40B4-BE49-F238E27FC236}">
                <a16:creationId xmlns:a16="http://schemas.microsoft.com/office/drawing/2014/main" id="{9D544C10-5A1A-761D-7F29-82C326AED68A}"/>
              </a:ext>
            </a:extLst>
          </p:cNvPr>
          <p:cNvGrpSpPr/>
          <p:nvPr/>
        </p:nvGrpSpPr>
        <p:grpSpPr>
          <a:xfrm>
            <a:off x="11653560" y="333120"/>
            <a:ext cx="234360" cy="530640"/>
            <a:chOff x="11653560" y="333120"/>
            <a:chExt cx="2343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筆跡 16">
                  <a:extLst>
                    <a:ext uri="{FF2B5EF4-FFF2-40B4-BE49-F238E27FC236}">
                      <a16:creationId xmlns:a16="http://schemas.microsoft.com/office/drawing/2014/main" id="{FDF20781-AEE6-BCD9-5238-38185DEBE1FB}"/>
                    </a:ext>
                  </a:extLst>
                </p14:cNvPr>
                <p14:cNvContentPartPr/>
                <p14:nvPr/>
              </p14:nvContentPartPr>
              <p14:xfrm>
                <a:off x="11688480" y="333120"/>
                <a:ext cx="199440" cy="287640"/>
              </p14:xfrm>
            </p:contentPart>
          </mc:Choice>
          <mc:Fallback xmlns="">
            <p:pic>
              <p:nvPicPr>
                <p:cNvPr id="17" name="筆跡 16">
                  <a:extLst>
                    <a:ext uri="{FF2B5EF4-FFF2-40B4-BE49-F238E27FC236}">
                      <a16:creationId xmlns:a16="http://schemas.microsoft.com/office/drawing/2014/main" id="{FDF20781-AEE6-BCD9-5238-38185DEBE1F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679480" y="324480"/>
                  <a:ext cx="21708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筆跡 18">
                  <a:extLst>
                    <a:ext uri="{FF2B5EF4-FFF2-40B4-BE49-F238E27FC236}">
                      <a16:creationId xmlns:a16="http://schemas.microsoft.com/office/drawing/2014/main" id="{04E8DC0D-190B-4C53-0B9E-0B20682E42D4}"/>
                    </a:ext>
                  </a:extLst>
                </p14:cNvPr>
                <p14:cNvContentPartPr/>
                <p14:nvPr/>
              </p14:nvContentPartPr>
              <p14:xfrm>
                <a:off x="11653560" y="408720"/>
                <a:ext cx="156600" cy="455040"/>
              </p14:xfrm>
            </p:contentPart>
          </mc:Choice>
          <mc:Fallback xmlns="">
            <p:pic>
              <p:nvPicPr>
                <p:cNvPr id="19" name="筆跡 18">
                  <a:extLst>
                    <a:ext uri="{FF2B5EF4-FFF2-40B4-BE49-F238E27FC236}">
                      <a16:creationId xmlns:a16="http://schemas.microsoft.com/office/drawing/2014/main" id="{04E8DC0D-190B-4C53-0B9E-0B20682E42D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644560" y="400080"/>
                  <a:ext cx="174240" cy="472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508963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螢幕, 簾, 橙色 的圖片&#10;&#10;自動產生的描述">
            <a:extLst>
              <a:ext uri="{FF2B5EF4-FFF2-40B4-BE49-F238E27FC236}">
                <a16:creationId xmlns:a16="http://schemas.microsoft.com/office/drawing/2014/main" id="{5DEC0825-7CB4-AB48-BEAD-7316BF04B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867" y="2946400"/>
            <a:ext cx="6697132" cy="3911600"/>
          </a:xfrm>
          <a:prstGeom prst="rect">
            <a:avLst/>
          </a:prstGeom>
        </p:spPr>
      </p:pic>
      <p:pic>
        <p:nvPicPr>
          <p:cNvPr id="5" name="圖片 4" descr="一張含有 螢幕, 簾 的圖片&#10;&#10;自動產生的描述">
            <a:extLst>
              <a:ext uri="{FF2B5EF4-FFF2-40B4-BE49-F238E27FC236}">
                <a16:creationId xmlns:a16="http://schemas.microsoft.com/office/drawing/2014/main" id="{A3D880AA-CDD9-427A-A893-8612714EE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46400"/>
            <a:ext cx="6096001" cy="3911600"/>
          </a:xfrm>
          <a:prstGeom prst="rect">
            <a:avLst/>
          </a:prstGeom>
        </p:spPr>
      </p:pic>
      <p:pic>
        <p:nvPicPr>
          <p:cNvPr id="7" name="圖片 6" descr="一張含有 螢幕, 簾 的圖片&#10;&#10;自動產生的描述">
            <a:extLst>
              <a:ext uri="{FF2B5EF4-FFF2-40B4-BE49-F238E27FC236}">
                <a16:creationId xmlns:a16="http://schemas.microsoft.com/office/drawing/2014/main" id="{945BE92C-DF0E-54C0-07BD-B1298147F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867" y="0"/>
            <a:ext cx="6697132" cy="3429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F7D352A-48DE-C6CF-1F22-678DA222D3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096001" cy="3429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A171999A-79CB-F841-E504-A862A6F9AD58}"/>
                  </a:ext>
                </a:extLst>
              </p14:cNvPr>
              <p14:cNvContentPartPr/>
              <p14:nvPr/>
            </p14:nvContentPartPr>
            <p14:xfrm>
              <a:off x="5709960" y="147000"/>
              <a:ext cx="174600" cy="657108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A171999A-79CB-F841-E504-A862A6F9AD5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01320" y="138360"/>
                <a:ext cx="192240" cy="658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群組 16">
            <a:extLst>
              <a:ext uri="{FF2B5EF4-FFF2-40B4-BE49-F238E27FC236}">
                <a16:creationId xmlns:a16="http://schemas.microsoft.com/office/drawing/2014/main" id="{36B4BAFE-12D2-5C89-AB43-09363C2C3266}"/>
              </a:ext>
            </a:extLst>
          </p:cNvPr>
          <p:cNvGrpSpPr/>
          <p:nvPr/>
        </p:nvGrpSpPr>
        <p:grpSpPr>
          <a:xfrm>
            <a:off x="437760" y="2886240"/>
            <a:ext cx="11382480" cy="351720"/>
            <a:chOff x="437760" y="2886240"/>
            <a:chExt cx="11382480" cy="35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筆跡 10">
                  <a:extLst>
                    <a:ext uri="{FF2B5EF4-FFF2-40B4-BE49-F238E27FC236}">
                      <a16:creationId xmlns:a16="http://schemas.microsoft.com/office/drawing/2014/main" id="{2F873C4B-855D-6536-096E-6921DDE595FA}"/>
                    </a:ext>
                  </a:extLst>
                </p14:cNvPr>
                <p14:cNvContentPartPr/>
                <p14:nvPr/>
              </p14:nvContentPartPr>
              <p14:xfrm>
                <a:off x="437760" y="3136080"/>
                <a:ext cx="11313720" cy="101880"/>
              </p14:xfrm>
            </p:contentPart>
          </mc:Choice>
          <mc:Fallback xmlns="">
            <p:pic>
              <p:nvPicPr>
                <p:cNvPr id="11" name="筆跡 10">
                  <a:extLst>
                    <a:ext uri="{FF2B5EF4-FFF2-40B4-BE49-F238E27FC236}">
                      <a16:creationId xmlns:a16="http://schemas.microsoft.com/office/drawing/2014/main" id="{2F873C4B-855D-6536-096E-6921DDE595F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8760" y="3127440"/>
                  <a:ext cx="113313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筆跡 11">
                  <a:extLst>
                    <a:ext uri="{FF2B5EF4-FFF2-40B4-BE49-F238E27FC236}">
                      <a16:creationId xmlns:a16="http://schemas.microsoft.com/office/drawing/2014/main" id="{F4837417-BE13-4181-8C8D-6D14D2558ED8}"/>
                    </a:ext>
                  </a:extLst>
                </p14:cNvPr>
                <p14:cNvContentPartPr/>
                <p14:nvPr/>
              </p14:nvContentPartPr>
              <p14:xfrm>
                <a:off x="5688000" y="2898120"/>
                <a:ext cx="91800" cy="146160"/>
              </p14:xfrm>
            </p:contentPart>
          </mc:Choice>
          <mc:Fallback xmlns="">
            <p:pic>
              <p:nvPicPr>
                <p:cNvPr id="12" name="筆跡 11">
                  <a:extLst>
                    <a:ext uri="{FF2B5EF4-FFF2-40B4-BE49-F238E27FC236}">
                      <a16:creationId xmlns:a16="http://schemas.microsoft.com/office/drawing/2014/main" id="{F4837417-BE13-4181-8C8D-6D14D2558ED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679360" y="2889120"/>
                  <a:ext cx="1094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筆跡 12">
                  <a:extLst>
                    <a:ext uri="{FF2B5EF4-FFF2-40B4-BE49-F238E27FC236}">
                      <a16:creationId xmlns:a16="http://schemas.microsoft.com/office/drawing/2014/main" id="{F3D8354D-5369-8F94-8EED-6471644EE347}"/>
                    </a:ext>
                  </a:extLst>
                </p14:cNvPr>
                <p14:cNvContentPartPr/>
                <p14:nvPr/>
              </p14:nvContentPartPr>
              <p14:xfrm>
                <a:off x="11704320" y="2886240"/>
                <a:ext cx="115920" cy="253080"/>
              </p14:xfrm>
            </p:contentPart>
          </mc:Choice>
          <mc:Fallback xmlns="">
            <p:pic>
              <p:nvPicPr>
                <p:cNvPr id="13" name="筆跡 12">
                  <a:extLst>
                    <a:ext uri="{FF2B5EF4-FFF2-40B4-BE49-F238E27FC236}">
                      <a16:creationId xmlns:a16="http://schemas.microsoft.com/office/drawing/2014/main" id="{F3D8354D-5369-8F94-8EED-6471644EE34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695320" y="2877240"/>
                  <a:ext cx="133560" cy="27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527A0F45-636E-45F6-B41A-C04265A62C87}"/>
              </a:ext>
            </a:extLst>
          </p:cNvPr>
          <p:cNvGrpSpPr/>
          <p:nvPr/>
        </p:nvGrpSpPr>
        <p:grpSpPr>
          <a:xfrm>
            <a:off x="5522760" y="6575520"/>
            <a:ext cx="122760" cy="188640"/>
            <a:chOff x="5522760" y="6575520"/>
            <a:chExt cx="122760" cy="18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筆跡 13">
                  <a:extLst>
                    <a:ext uri="{FF2B5EF4-FFF2-40B4-BE49-F238E27FC236}">
                      <a16:creationId xmlns:a16="http://schemas.microsoft.com/office/drawing/2014/main" id="{169C7659-D159-9237-6B9E-708B4E70B955}"/>
                    </a:ext>
                  </a:extLst>
                </p14:cNvPr>
                <p14:cNvContentPartPr/>
                <p14:nvPr/>
              </p14:nvContentPartPr>
              <p14:xfrm>
                <a:off x="5522760" y="6575520"/>
                <a:ext cx="85320" cy="188640"/>
              </p14:xfrm>
            </p:contentPart>
          </mc:Choice>
          <mc:Fallback xmlns="">
            <p:pic>
              <p:nvPicPr>
                <p:cNvPr id="14" name="筆跡 13">
                  <a:extLst>
                    <a:ext uri="{FF2B5EF4-FFF2-40B4-BE49-F238E27FC236}">
                      <a16:creationId xmlns:a16="http://schemas.microsoft.com/office/drawing/2014/main" id="{169C7659-D159-9237-6B9E-708B4E70B95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513760" y="6566880"/>
                  <a:ext cx="1029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筆跡 14">
                  <a:extLst>
                    <a:ext uri="{FF2B5EF4-FFF2-40B4-BE49-F238E27FC236}">
                      <a16:creationId xmlns:a16="http://schemas.microsoft.com/office/drawing/2014/main" id="{4D6E2C9C-E6C8-FA97-A387-5B99B2A84DF8}"/>
                    </a:ext>
                  </a:extLst>
                </p14:cNvPr>
                <p14:cNvContentPartPr/>
                <p14:nvPr/>
              </p14:nvContentPartPr>
              <p14:xfrm>
                <a:off x="5581800" y="6590280"/>
                <a:ext cx="63720" cy="26280"/>
              </p14:xfrm>
            </p:contentPart>
          </mc:Choice>
          <mc:Fallback xmlns="">
            <p:pic>
              <p:nvPicPr>
                <p:cNvPr id="15" name="筆跡 14">
                  <a:extLst>
                    <a:ext uri="{FF2B5EF4-FFF2-40B4-BE49-F238E27FC236}">
                      <a16:creationId xmlns:a16="http://schemas.microsoft.com/office/drawing/2014/main" id="{4D6E2C9C-E6C8-FA97-A387-5B99B2A84DF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573160" y="6581640"/>
                  <a:ext cx="81360" cy="4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筆跡 17">
                <a:extLst>
                  <a:ext uri="{FF2B5EF4-FFF2-40B4-BE49-F238E27FC236}">
                    <a16:creationId xmlns:a16="http://schemas.microsoft.com/office/drawing/2014/main" id="{0BC43782-DB03-9F7D-0B10-896AF8118797}"/>
                  </a:ext>
                </a:extLst>
              </p14:cNvPr>
              <p14:cNvContentPartPr/>
              <p14:nvPr/>
            </p14:nvContentPartPr>
            <p14:xfrm>
              <a:off x="11699280" y="6482640"/>
              <a:ext cx="144000" cy="271800"/>
            </p14:xfrm>
          </p:contentPart>
        </mc:Choice>
        <mc:Fallback xmlns="">
          <p:pic>
            <p:nvPicPr>
              <p:cNvPr id="18" name="筆跡 17">
                <a:extLst>
                  <a:ext uri="{FF2B5EF4-FFF2-40B4-BE49-F238E27FC236}">
                    <a16:creationId xmlns:a16="http://schemas.microsoft.com/office/drawing/2014/main" id="{0BC43782-DB03-9F7D-0B10-896AF811879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690280" y="6473640"/>
                <a:ext cx="161640" cy="28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群組 20">
            <a:extLst>
              <a:ext uri="{FF2B5EF4-FFF2-40B4-BE49-F238E27FC236}">
                <a16:creationId xmlns:a16="http://schemas.microsoft.com/office/drawing/2014/main" id="{48A7769D-1B0D-FF15-68DA-D7459D7D5A5B}"/>
              </a:ext>
            </a:extLst>
          </p:cNvPr>
          <p:cNvGrpSpPr/>
          <p:nvPr/>
        </p:nvGrpSpPr>
        <p:grpSpPr>
          <a:xfrm>
            <a:off x="11707200" y="163200"/>
            <a:ext cx="433080" cy="442080"/>
            <a:chOff x="11707200" y="163200"/>
            <a:chExt cx="43308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筆跡 18">
                  <a:extLst>
                    <a:ext uri="{FF2B5EF4-FFF2-40B4-BE49-F238E27FC236}">
                      <a16:creationId xmlns:a16="http://schemas.microsoft.com/office/drawing/2014/main" id="{A5C9B020-528D-4AB6-3BED-9552DE8DECFF}"/>
                    </a:ext>
                  </a:extLst>
                </p14:cNvPr>
                <p14:cNvContentPartPr/>
                <p14:nvPr/>
              </p14:nvContentPartPr>
              <p14:xfrm>
                <a:off x="11707200" y="163200"/>
                <a:ext cx="297000" cy="415440"/>
              </p14:xfrm>
            </p:contentPart>
          </mc:Choice>
          <mc:Fallback xmlns="">
            <p:pic>
              <p:nvPicPr>
                <p:cNvPr id="19" name="筆跡 18">
                  <a:extLst>
                    <a:ext uri="{FF2B5EF4-FFF2-40B4-BE49-F238E27FC236}">
                      <a16:creationId xmlns:a16="http://schemas.microsoft.com/office/drawing/2014/main" id="{A5C9B020-528D-4AB6-3BED-9552DE8DECF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698200" y="154200"/>
                  <a:ext cx="31464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筆跡 19">
                  <a:extLst>
                    <a:ext uri="{FF2B5EF4-FFF2-40B4-BE49-F238E27FC236}">
                      <a16:creationId xmlns:a16="http://schemas.microsoft.com/office/drawing/2014/main" id="{010F88A7-8C6D-C4E0-051D-22C5AC3F142D}"/>
                    </a:ext>
                  </a:extLst>
                </p14:cNvPr>
                <p14:cNvContentPartPr/>
                <p14:nvPr/>
              </p14:nvContentPartPr>
              <p14:xfrm>
                <a:off x="12054960" y="263280"/>
                <a:ext cx="85320" cy="342000"/>
              </p14:xfrm>
            </p:contentPart>
          </mc:Choice>
          <mc:Fallback xmlns="">
            <p:pic>
              <p:nvPicPr>
                <p:cNvPr id="20" name="筆跡 19">
                  <a:extLst>
                    <a:ext uri="{FF2B5EF4-FFF2-40B4-BE49-F238E27FC236}">
                      <a16:creationId xmlns:a16="http://schemas.microsoft.com/office/drawing/2014/main" id="{010F88A7-8C6D-C4E0-051D-22C5AC3F14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045960" y="254280"/>
                  <a:ext cx="102960" cy="359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60101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FF964F7E-854B-D810-48D5-102C33119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466" y="0"/>
            <a:ext cx="6976533" cy="6858000"/>
          </a:xfrm>
          <a:prstGeom prst="rect">
            <a:avLst/>
          </a:prstGeom>
        </p:spPr>
      </p:pic>
      <p:pic>
        <p:nvPicPr>
          <p:cNvPr id="5" name="圖片 4" descr="一張含有 文字, 螢幕擷取畫面 的圖片&#10;&#10;自動產生的描述">
            <a:extLst>
              <a:ext uri="{FF2B5EF4-FFF2-40B4-BE49-F238E27FC236}">
                <a16:creationId xmlns:a16="http://schemas.microsoft.com/office/drawing/2014/main" id="{35DE9962-7C23-D3C4-868C-C6C668EEF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733" y="0"/>
            <a:ext cx="730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089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567706C-3498-FA24-E7CE-F05F035C3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88" y="0"/>
            <a:ext cx="97222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86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3170625B-B4D0-6C7D-65AF-9E7449D62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333" y="-345017"/>
            <a:ext cx="5571066" cy="4178300"/>
          </a:xfrm>
          <a:prstGeom prst="rect">
            <a:avLst/>
          </a:prstGeom>
        </p:spPr>
      </p:pic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C82147F9-7B70-75CA-4E5C-5E65C4DEE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599" y="-312209"/>
            <a:ext cx="5527322" cy="4145492"/>
          </a:xfrm>
          <a:prstGeom prst="rect">
            <a:avLst/>
          </a:prstGeom>
        </p:spPr>
      </p:pic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0766D2BD-C079-ECE4-5137-7EB74280E0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333" y="2973915"/>
            <a:ext cx="5571066" cy="4178300"/>
          </a:xfrm>
          <a:prstGeom prst="rect">
            <a:avLst/>
          </a:prstGeom>
        </p:spPr>
      </p:pic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44138BFA-B8B6-29BA-12A2-79B8BE6F14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599" y="2973915"/>
            <a:ext cx="5571067" cy="41783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筆跡 14">
                <a:extLst>
                  <a:ext uri="{FF2B5EF4-FFF2-40B4-BE49-F238E27FC236}">
                    <a16:creationId xmlns:a16="http://schemas.microsoft.com/office/drawing/2014/main" id="{EAB55782-815A-057B-5707-E218D889DA10}"/>
                  </a:ext>
                </a:extLst>
              </p14:cNvPr>
              <p14:cNvContentPartPr/>
              <p14:nvPr/>
            </p14:nvContentPartPr>
            <p14:xfrm>
              <a:off x="1986480" y="735600"/>
              <a:ext cx="40320" cy="57600"/>
            </p14:xfrm>
          </p:contentPart>
        </mc:Choice>
        <mc:Fallback xmlns="">
          <p:pic>
            <p:nvPicPr>
              <p:cNvPr id="15" name="筆跡 14">
                <a:extLst>
                  <a:ext uri="{FF2B5EF4-FFF2-40B4-BE49-F238E27FC236}">
                    <a16:creationId xmlns:a16="http://schemas.microsoft.com/office/drawing/2014/main" id="{EAB55782-815A-057B-5707-E218D889DA1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77840" y="726960"/>
                <a:ext cx="57960" cy="7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群組 18">
            <a:extLst>
              <a:ext uri="{FF2B5EF4-FFF2-40B4-BE49-F238E27FC236}">
                <a16:creationId xmlns:a16="http://schemas.microsoft.com/office/drawing/2014/main" id="{22DF32DB-CA52-EFEE-F42E-C21BF14DE643}"/>
              </a:ext>
            </a:extLst>
          </p:cNvPr>
          <p:cNvGrpSpPr/>
          <p:nvPr/>
        </p:nvGrpSpPr>
        <p:grpSpPr>
          <a:xfrm>
            <a:off x="5761440" y="361920"/>
            <a:ext cx="282240" cy="469800"/>
            <a:chOff x="5761440" y="361920"/>
            <a:chExt cx="282240" cy="46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筆跡 15">
                  <a:extLst>
                    <a:ext uri="{FF2B5EF4-FFF2-40B4-BE49-F238E27FC236}">
                      <a16:creationId xmlns:a16="http://schemas.microsoft.com/office/drawing/2014/main" id="{936D5FEA-1D8A-F26F-E961-1044DBD47FFD}"/>
                    </a:ext>
                  </a:extLst>
                </p14:cNvPr>
                <p14:cNvContentPartPr/>
                <p14:nvPr/>
              </p14:nvContentPartPr>
              <p14:xfrm>
                <a:off x="5761440" y="361920"/>
                <a:ext cx="236880" cy="79200"/>
              </p14:xfrm>
            </p:contentPart>
          </mc:Choice>
          <mc:Fallback xmlns="">
            <p:pic>
              <p:nvPicPr>
                <p:cNvPr id="16" name="筆跡 15">
                  <a:extLst>
                    <a:ext uri="{FF2B5EF4-FFF2-40B4-BE49-F238E27FC236}">
                      <a16:creationId xmlns:a16="http://schemas.microsoft.com/office/drawing/2014/main" id="{936D5FEA-1D8A-F26F-E961-1044DBD47FF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752800" y="353280"/>
                  <a:ext cx="2545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筆跡 16">
                  <a:extLst>
                    <a:ext uri="{FF2B5EF4-FFF2-40B4-BE49-F238E27FC236}">
                      <a16:creationId xmlns:a16="http://schemas.microsoft.com/office/drawing/2014/main" id="{8D59188F-5022-BDDC-B1E6-1AEADE5C42DE}"/>
                    </a:ext>
                  </a:extLst>
                </p14:cNvPr>
                <p14:cNvContentPartPr/>
                <p14:nvPr/>
              </p14:nvContentPartPr>
              <p14:xfrm>
                <a:off x="5798520" y="478200"/>
                <a:ext cx="245160" cy="207720"/>
              </p14:xfrm>
            </p:contentPart>
          </mc:Choice>
          <mc:Fallback xmlns="">
            <p:pic>
              <p:nvPicPr>
                <p:cNvPr id="17" name="筆跡 16">
                  <a:extLst>
                    <a:ext uri="{FF2B5EF4-FFF2-40B4-BE49-F238E27FC236}">
                      <a16:creationId xmlns:a16="http://schemas.microsoft.com/office/drawing/2014/main" id="{8D59188F-5022-BDDC-B1E6-1AEADE5C42D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89880" y="469560"/>
                  <a:ext cx="2628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筆跡 17">
                  <a:extLst>
                    <a:ext uri="{FF2B5EF4-FFF2-40B4-BE49-F238E27FC236}">
                      <a16:creationId xmlns:a16="http://schemas.microsoft.com/office/drawing/2014/main" id="{13F35890-C1AE-ED99-7674-C6FA6B41F61A}"/>
                    </a:ext>
                  </a:extLst>
                </p14:cNvPr>
                <p14:cNvContentPartPr/>
                <p14:nvPr/>
              </p14:nvContentPartPr>
              <p14:xfrm>
                <a:off x="5765760" y="462360"/>
                <a:ext cx="171360" cy="369360"/>
              </p14:xfrm>
            </p:contentPart>
          </mc:Choice>
          <mc:Fallback xmlns="">
            <p:pic>
              <p:nvPicPr>
                <p:cNvPr id="18" name="筆跡 17">
                  <a:extLst>
                    <a:ext uri="{FF2B5EF4-FFF2-40B4-BE49-F238E27FC236}">
                      <a16:creationId xmlns:a16="http://schemas.microsoft.com/office/drawing/2014/main" id="{13F35890-C1AE-ED99-7674-C6FA6B41F61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757120" y="453720"/>
                  <a:ext cx="189000" cy="387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392339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25367E82-EC46-8E44-4AFF-C9B470CC4A57}"/>
              </a:ext>
            </a:extLst>
          </p:cNvPr>
          <p:cNvSpPr txBox="1"/>
          <p:nvPr/>
        </p:nvSpPr>
        <p:spPr>
          <a:xfrm>
            <a:off x="838199" y="1120676"/>
            <a:ext cx="7021513" cy="23083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7200" b="1" kern="1200" dirty="0">
                <a:solidFill>
                  <a:schemeClr val="bg1"/>
                </a:solidFill>
                <a:latin typeface="Eras Bold ITC" panose="020B0907030504020204" pitchFamily="34" charset="0"/>
                <a:ea typeface="+mj-ea"/>
                <a:cs typeface="+mj-cs"/>
              </a:rPr>
              <a:t>2022/06/03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7200" b="1" kern="1200" dirty="0">
                <a:solidFill>
                  <a:schemeClr val="bg1"/>
                </a:solidFill>
                <a:latin typeface="Eras Bold ITC" panose="020B0907030504020204" pitchFamily="34" charset="0"/>
                <a:ea typeface="+mj-ea"/>
                <a:cs typeface="+mj-cs"/>
              </a:rPr>
              <a:t>    </a:t>
            </a:r>
            <a:r>
              <a:rPr lang="zh-TW" altLang="en-US" sz="7200" b="1" kern="1200" dirty="0">
                <a:solidFill>
                  <a:schemeClr val="bg1"/>
                </a:solidFill>
                <a:latin typeface="Eras Bold ITC" panose="020B0907030504020204" pitchFamily="34" charset="0"/>
                <a:ea typeface="+mj-ea"/>
                <a:cs typeface="+mj-cs"/>
              </a:rPr>
              <a:t>進度報告</a:t>
            </a:r>
          </a:p>
        </p:txBody>
      </p:sp>
    </p:spTree>
    <p:extLst>
      <p:ext uri="{BB962C8B-B14F-4D97-AF65-F5344CB8AC3E}">
        <p14:creationId xmlns:p14="http://schemas.microsoft.com/office/powerpoint/2010/main" val="13175032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827C3C-D52F-46CE-A441-3CD6A1A6A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2A8B51-0A89-497B-B882-6658E029A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1CEFBF-6F09-4052-862B-E219DA157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6882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 descr="一張含有 文字, 螢幕擷取畫面, 電子用品 的圖片&#10;&#10;自動產生的描述">
            <a:extLst>
              <a:ext uri="{FF2B5EF4-FFF2-40B4-BE49-F238E27FC236}">
                <a16:creationId xmlns:a16="http://schemas.microsoft.com/office/drawing/2014/main" id="{9515AB16-BC47-C202-72B2-8540E725B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703" y="964184"/>
            <a:ext cx="2464308" cy="492861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CB5D417-2A71-445D-B4C7-9E814D633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284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6779343F-B0E6-5326-70C5-A90A8D3FC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530" y="965199"/>
            <a:ext cx="2562352" cy="492760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AA1DC5E-AEE8-F1CD-4CD3-137E61EF0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3815" y="964184"/>
            <a:ext cx="2400612" cy="494971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0ABA3FB-F000-87C1-0D62-EB766C300617}"/>
              </a:ext>
            </a:extLst>
          </p:cNvPr>
          <p:cNvSpPr txBox="1"/>
          <p:nvPr/>
        </p:nvSpPr>
        <p:spPr>
          <a:xfrm>
            <a:off x="643467" y="6273641"/>
            <a:ext cx="2368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Ink Free" panose="03080402000500000000" pitchFamily="66" charset="0"/>
              </a:rPr>
              <a:t>Android Studio</a:t>
            </a:r>
            <a:endParaRPr lang="zh-TW" altLang="en-US" sz="2800" b="1" dirty="0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280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9BF90A2A-7453-AABA-6044-6CB74123B02D}"/>
              </a:ext>
            </a:extLst>
          </p:cNvPr>
          <p:cNvSpPr txBox="1"/>
          <p:nvPr/>
        </p:nvSpPr>
        <p:spPr>
          <a:xfrm flipH="1">
            <a:off x="3341009" y="2829464"/>
            <a:ext cx="57684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/>
              <a:t>2022/06/10</a:t>
            </a:r>
            <a:r>
              <a:rPr lang="zh-TW" altLang="en-US" sz="5400" dirty="0"/>
              <a:t> 進度</a:t>
            </a:r>
          </a:p>
        </p:txBody>
      </p:sp>
    </p:spTree>
    <p:extLst>
      <p:ext uri="{BB962C8B-B14F-4D97-AF65-F5344CB8AC3E}">
        <p14:creationId xmlns:p14="http://schemas.microsoft.com/office/powerpoint/2010/main" val="4407233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: Shape 32">
            <a:extLst>
              <a:ext uri="{FF2B5EF4-FFF2-40B4-BE49-F238E27FC236}">
                <a16:creationId xmlns:a16="http://schemas.microsoft.com/office/drawing/2014/main" id="{1284CA7F-B696-4085-84C6-CD668817E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050278" cy="3400925"/>
          </a:xfrm>
          <a:custGeom>
            <a:avLst/>
            <a:gdLst>
              <a:gd name="connsiteX0" fmla="*/ 0 w 6050278"/>
              <a:gd name="connsiteY0" fmla="*/ 0 h 3400925"/>
              <a:gd name="connsiteX1" fmla="*/ 6050278 w 6050278"/>
              <a:gd name="connsiteY1" fmla="*/ 0 h 3400925"/>
              <a:gd name="connsiteX2" fmla="*/ 6050278 w 6050278"/>
              <a:gd name="connsiteY2" fmla="*/ 1827306 h 3400925"/>
              <a:gd name="connsiteX3" fmla="*/ 3892296 w 6050278"/>
              <a:gd name="connsiteY3" fmla="*/ 1827306 h 3400925"/>
              <a:gd name="connsiteX4" fmla="*/ 3892296 w 6050278"/>
              <a:gd name="connsiteY4" fmla="*/ 3400925 h 3400925"/>
              <a:gd name="connsiteX5" fmla="*/ 0 w 6050278"/>
              <a:gd name="connsiteY5" fmla="*/ 3400925 h 3400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1827306"/>
                </a:lnTo>
                <a:lnTo>
                  <a:pt x="3892296" y="1827306"/>
                </a:lnTo>
                <a:lnTo>
                  <a:pt x="3892296" y="3400925"/>
                </a:lnTo>
                <a:lnTo>
                  <a:pt x="0" y="34009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Freeform: Shape 34">
            <a:extLst>
              <a:ext uri="{FF2B5EF4-FFF2-40B4-BE49-F238E27FC236}">
                <a16:creationId xmlns:a16="http://schemas.microsoft.com/office/drawing/2014/main" id="{858A10F4-B847-4777-BC82-782F6FB36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1722" y="1"/>
            <a:ext cx="6050278" cy="3400925"/>
          </a:xfrm>
          <a:custGeom>
            <a:avLst/>
            <a:gdLst>
              <a:gd name="connsiteX0" fmla="*/ 0 w 6050278"/>
              <a:gd name="connsiteY0" fmla="*/ 0 h 3400925"/>
              <a:gd name="connsiteX1" fmla="*/ 6050278 w 6050278"/>
              <a:gd name="connsiteY1" fmla="*/ 0 h 3400925"/>
              <a:gd name="connsiteX2" fmla="*/ 6050278 w 6050278"/>
              <a:gd name="connsiteY2" fmla="*/ 3400925 h 3400925"/>
              <a:gd name="connsiteX3" fmla="*/ 2157982 w 6050278"/>
              <a:gd name="connsiteY3" fmla="*/ 3400925 h 3400925"/>
              <a:gd name="connsiteX4" fmla="*/ 2157982 w 6050278"/>
              <a:gd name="connsiteY4" fmla="*/ 1827306 h 3400925"/>
              <a:gd name="connsiteX5" fmla="*/ 0 w 6050278"/>
              <a:gd name="connsiteY5" fmla="*/ 1827306 h 3400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3400925"/>
                </a:lnTo>
                <a:lnTo>
                  <a:pt x="2157982" y="3400925"/>
                </a:lnTo>
                <a:lnTo>
                  <a:pt x="2157982" y="1827306"/>
                </a:lnTo>
                <a:lnTo>
                  <a:pt x="0" y="182730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Freeform: Shape 36">
            <a:extLst>
              <a:ext uri="{FF2B5EF4-FFF2-40B4-BE49-F238E27FC236}">
                <a16:creationId xmlns:a16="http://schemas.microsoft.com/office/drawing/2014/main" id="{8883B597-C9A1-46EF-AB6B-71DF0B1ED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89159"/>
            <a:ext cx="6050278" cy="3368841"/>
          </a:xfrm>
          <a:custGeom>
            <a:avLst/>
            <a:gdLst>
              <a:gd name="connsiteX0" fmla="*/ 0 w 6050278"/>
              <a:gd name="connsiteY0" fmla="*/ 0 h 3368841"/>
              <a:gd name="connsiteX1" fmla="*/ 3892296 w 6050278"/>
              <a:gd name="connsiteY1" fmla="*/ 0 h 3368841"/>
              <a:gd name="connsiteX2" fmla="*/ 3892296 w 6050278"/>
              <a:gd name="connsiteY2" fmla="*/ 1541535 h 3368841"/>
              <a:gd name="connsiteX3" fmla="*/ 6050278 w 6050278"/>
              <a:gd name="connsiteY3" fmla="*/ 1541535 h 3368841"/>
              <a:gd name="connsiteX4" fmla="*/ 6050278 w 6050278"/>
              <a:gd name="connsiteY4" fmla="*/ 3368841 h 3368841"/>
              <a:gd name="connsiteX5" fmla="*/ 0 w 6050278"/>
              <a:gd name="connsiteY5" fmla="*/ 3368841 h 336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368841">
                <a:moveTo>
                  <a:pt x="0" y="0"/>
                </a:moveTo>
                <a:lnTo>
                  <a:pt x="3892296" y="0"/>
                </a:lnTo>
                <a:lnTo>
                  <a:pt x="3892296" y="1541535"/>
                </a:lnTo>
                <a:lnTo>
                  <a:pt x="6050278" y="1541535"/>
                </a:lnTo>
                <a:lnTo>
                  <a:pt x="6050278" y="3368841"/>
                </a:lnTo>
                <a:lnTo>
                  <a:pt x="0" y="336884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3063176-CD51-2737-934F-750B79F130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" t="875" r="760"/>
          <a:stretch/>
        </p:blipFill>
        <p:spPr>
          <a:xfrm>
            <a:off x="643467" y="3910108"/>
            <a:ext cx="2927072" cy="2232805"/>
          </a:xfrm>
          <a:prstGeom prst="rect">
            <a:avLst/>
          </a:prstGeom>
        </p:spPr>
      </p:pic>
      <p:sp>
        <p:nvSpPr>
          <p:cNvPr id="60" name="Freeform: Shape 38">
            <a:extLst>
              <a:ext uri="{FF2B5EF4-FFF2-40B4-BE49-F238E27FC236}">
                <a16:creationId xmlns:a16="http://schemas.microsoft.com/office/drawing/2014/main" id="{A0B38421-369F-445C-9543-5BC17BC09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1722" y="3489159"/>
            <a:ext cx="6050278" cy="3368841"/>
          </a:xfrm>
          <a:custGeom>
            <a:avLst/>
            <a:gdLst>
              <a:gd name="connsiteX0" fmla="*/ 2157982 w 6050278"/>
              <a:gd name="connsiteY0" fmla="*/ 0 h 3368841"/>
              <a:gd name="connsiteX1" fmla="*/ 6050278 w 6050278"/>
              <a:gd name="connsiteY1" fmla="*/ 0 h 3368841"/>
              <a:gd name="connsiteX2" fmla="*/ 6050278 w 6050278"/>
              <a:gd name="connsiteY2" fmla="*/ 3368841 h 3368841"/>
              <a:gd name="connsiteX3" fmla="*/ 0 w 6050278"/>
              <a:gd name="connsiteY3" fmla="*/ 3368841 h 3368841"/>
              <a:gd name="connsiteX4" fmla="*/ 0 w 6050278"/>
              <a:gd name="connsiteY4" fmla="*/ 1541535 h 3368841"/>
              <a:gd name="connsiteX5" fmla="*/ 2157982 w 6050278"/>
              <a:gd name="connsiteY5" fmla="*/ 1541535 h 336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368841">
                <a:moveTo>
                  <a:pt x="2157982" y="0"/>
                </a:moveTo>
                <a:lnTo>
                  <a:pt x="6050278" y="0"/>
                </a:lnTo>
                <a:lnTo>
                  <a:pt x="6050278" y="3368841"/>
                </a:lnTo>
                <a:lnTo>
                  <a:pt x="0" y="3368841"/>
                </a:lnTo>
                <a:lnTo>
                  <a:pt x="0" y="1541535"/>
                </a:lnTo>
                <a:lnTo>
                  <a:pt x="2157982" y="154153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40">
            <a:extLst>
              <a:ext uri="{FF2B5EF4-FFF2-40B4-BE49-F238E27FC236}">
                <a16:creationId xmlns:a16="http://schemas.microsoft.com/office/drawing/2014/main" id="{FAA9CE81-CAF0-41E3-8E73-CAFA13A0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83736" y="1918638"/>
            <a:ext cx="4224528" cy="3020725"/>
          </a:xfrm>
          <a:custGeom>
            <a:avLst/>
            <a:gdLst>
              <a:gd name="connsiteX0" fmla="*/ 0 w 4224528"/>
              <a:gd name="connsiteY0" fmla="*/ 0 h 3020725"/>
              <a:gd name="connsiteX1" fmla="*/ 4224528 w 4224528"/>
              <a:gd name="connsiteY1" fmla="*/ 0 h 3020725"/>
              <a:gd name="connsiteX2" fmla="*/ 4224528 w 4224528"/>
              <a:gd name="connsiteY2" fmla="*/ 3020725 h 3020725"/>
              <a:gd name="connsiteX3" fmla="*/ 0 w 4224528"/>
              <a:gd name="connsiteY3" fmla="*/ 3020725 h 302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4528" h="3020725">
                <a:moveTo>
                  <a:pt x="0" y="0"/>
                </a:moveTo>
                <a:lnTo>
                  <a:pt x="4224528" y="0"/>
                </a:lnTo>
                <a:lnTo>
                  <a:pt x="4224528" y="3020725"/>
                </a:lnTo>
                <a:lnTo>
                  <a:pt x="0" y="30207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F10CAEC-5C45-543F-D055-EBADA05A2D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226" t="24674" r="31801" b="30114"/>
          <a:stretch/>
        </p:blipFill>
        <p:spPr>
          <a:xfrm>
            <a:off x="643467" y="715087"/>
            <a:ext cx="2944371" cy="225030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780B8DA-0608-3DA5-65C0-8E48D0F138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1460" y="718866"/>
            <a:ext cx="2927072" cy="224652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344D7DBD-A43C-924D-7B12-58894FE07C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1460" y="3913626"/>
            <a:ext cx="2927071" cy="2209938"/>
          </a:xfrm>
          <a:prstGeom prst="rect">
            <a:avLst/>
          </a:prstGeom>
        </p:spPr>
      </p:pic>
      <p:pic>
        <p:nvPicPr>
          <p:cNvPr id="6" name="螢幕錄製 2022-05-29 下午8.12.58">
            <a:hlinkClick r:id="" action="ppaction://media"/>
            <a:extLst>
              <a:ext uri="{FF2B5EF4-FFF2-40B4-BE49-F238E27FC236}">
                <a16:creationId xmlns:a16="http://schemas.microsoft.com/office/drawing/2014/main" id="{0289F7BB-49F8-53D3-6F68-38EC1ED790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27175" y="2106519"/>
            <a:ext cx="3446204" cy="2644961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64708827-791B-933D-EB58-4C3389BC3CB7}"/>
              </a:ext>
            </a:extLst>
          </p:cNvPr>
          <p:cNvSpPr txBox="1"/>
          <p:nvPr/>
        </p:nvSpPr>
        <p:spPr>
          <a:xfrm>
            <a:off x="643467" y="2575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眼鏡位置</a:t>
            </a: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E316C3DF-B8D4-5336-13C7-9EC489A65FCE}"/>
              </a:ext>
            </a:extLst>
          </p:cNvPr>
          <p:cNvSpPr txBox="1"/>
          <p:nvPr/>
        </p:nvSpPr>
        <p:spPr>
          <a:xfrm>
            <a:off x="8621460" y="2575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手錶位置</a:t>
            </a: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B0BBE625-93B7-6C47-DC3D-3661CAF867C6}"/>
              </a:ext>
            </a:extLst>
          </p:cNvPr>
          <p:cNvSpPr txBox="1"/>
          <p:nvPr/>
        </p:nvSpPr>
        <p:spPr>
          <a:xfrm>
            <a:off x="8621460" y="62506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耳機位置</a:t>
            </a:r>
          </a:p>
        </p:txBody>
      </p:sp>
      <p:pic>
        <p:nvPicPr>
          <p:cNvPr id="18" name="圖片 17">
            <a:hlinkClick r:id="rId9"/>
            <a:extLst>
              <a:ext uri="{FF2B5EF4-FFF2-40B4-BE49-F238E27FC236}">
                <a16:creationId xmlns:a16="http://schemas.microsoft.com/office/drawing/2014/main" id="{E99AD3D8-A364-29F0-288A-E63CA94CB5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9562" y="1173906"/>
            <a:ext cx="652931" cy="5265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3" name="文字方塊 62">
            <a:extLst>
              <a:ext uri="{FF2B5EF4-FFF2-40B4-BE49-F238E27FC236}">
                <a16:creationId xmlns:a16="http://schemas.microsoft.com/office/drawing/2014/main" id="{E3B57EAE-4198-42C8-DC12-C5C565CBE976}"/>
              </a:ext>
            </a:extLst>
          </p:cNvPr>
          <p:cNvSpPr txBox="1"/>
          <p:nvPr/>
        </p:nvSpPr>
        <p:spPr>
          <a:xfrm>
            <a:off x="3971951" y="1437184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chemeClr val="bg1"/>
                </a:solidFill>
                <a:latin typeface="Ink Free" panose="03080402000500000000" pitchFamily="66" charset="0"/>
                <a:ea typeface="微軟正黑體" panose="020B0604030504040204" pitchFamily="34" charset="-120"/>
              </a:rPr>
              <a:t>SerialPortReader</a:t>
            </a:r>
            <a:endParaRPr lang="zh-TW" altLang="en-US" b="1" dirty="0">
              <a:solidFill>
                <a:schemeClr val="bg1"/>
              </a:solidFill>
              <a:latin typeface="Ink Free" panose="03080402000500000000" pitchFamily="66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30954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06CA8A5-C264-9884-33A1-AF2FFC27F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00" y="1509623"/>
            <a:ext cx="6656206" cy="4101934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88138273-B61B-9AB5-AD60-EB6AEBA75A5D}"/>
              </a:ext>
            </a:extLst>
          </p:cNvPr>
          <p:cNvSpPr txBox="1"/>
          <p:nvPr/>
        </p:nvSpPr>
        <p:spPr>
          <a:xfrm>
            <a:off x="427005" y="961845"/>
            <a:ext cx="339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Arduino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端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32*24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監控視窗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167D04E-051E-A983-9EAB-BDCCB8EFC829}"/>
              </a:ext>
            </a:extLst>
          </p:cNvPr>
          <p:cNvSpPr txBox="1"/>
          <p:nvPr/>
        </p:nvSpPr>
        <p:spPr>
          <a:xfrm>
            <a:off x="7678944" y="1214525"/>
            <a:ext cx="39987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目前問題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想將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Arduino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端的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pixel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數值傳入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notebook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裡面，用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int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數值存入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csv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，但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bytes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還未成功轉換。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A107F8F-D835-3F7C-5174-C4F074C4EAB7}"/>
              </a:ext>
            </a:extLst>
          </p:cNvPr>
          <p:cNvSpPr txBox="1"/>
          <p:nvPr/>
        </p:nvSpPr>
        <p:spPr>
          <a:xfrm>
            <a:off x="7678944" y="3364788"/>
            <a:ext cx="39987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嘗試解決方法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在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notebook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端使用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decode(),encode()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等轉換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bytes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方法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已試但未成功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在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Arduino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端先轉換再傳入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notebook</a:t>
            </a:r>
          </a:p>
        </p:txBody>
      </p:sp>
    </p:spTree>
    <p:extLst>
      <p:ext uri="{BB962C8B-B14F-4D97-AF65-F5344CB8AC3E}">
        <p14:creationId xmlns:p14="http://schemas.microsoft.com/office/powerpoint/2010/main" val="12603527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52CB9EB-0FFC-FDE6-961A-871F6659D491}"/>
              </a:ext>
            </a:extLst>
          </p:cNvPr>
          <p:cNvSpPr txBox="1"/>
          <p:nvPr/>
        </p:nvSpPr>
        <p:spPr>
          <a:xfrm>
            <a:off x="3111849" y="2676594"/>
            <a:ext cx="59683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dirty="0"/>
              <a:t>2022/06/23</a:t>
            </a:r>
            <a:r>
              <a:rPr lang="zh-TW" altLang="en-US" sz="6600" dirty="0"/>
              <a:t>進度</a:t>
            </a:r>
          </a:p>
        </p:txBody>
      </p:sp>
    </p:spTree>
    <p:extLst>
      <p:ext uri="{BB962C8B-B14F-4D97-AF65-F5344CB8AC3E}">
        <p14:creationId xmlns:p14="http://schemas.microsoft.com/office/powerpoint/2010/main" val="13253035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音樂, 白色 的圖片&#10;&#10;自動產生的描述">
            <a:extLst>
              <a:ext uri="{FF2B5EF4-FFF2-40B4-BE49-F238E27FC236}">
                <a16:creationId xmlns:a16="http://schemas.microsoft.com/office/drawing/2014/main" id="{FFF55592-5518-DA65-5B64-6F42DDDDE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520428"/>
            <a:ext cx="8197601" cy="203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0920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1DBBF1-3229-4BD9-B3D1-B4CA571E7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843625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BC87C3E-1040-4EE4-9BDB-9537F7A1B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6" y="968282"/>
            <a:ext cx="12188824" cy="4946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F096EAE-E1AF-07C3-51AD-BECF01E6C345}"/>
              </a:ext>
            </a:extLst>
          </p:cNvPr>
          <p:cNvSpPr txBox="1"/>
          <p:nvPr/>
        </p:nvSpPr>
        <p:spPr>
          <a:xfrm>
            <a:off x="795338" y="1566473"/>
            <a:ext cx="10601325" cy="21667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TW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2022/07/20</a:t>
            </a:r>
            <a:r>
              <a:rPr lang="zh-TW" alt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進度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2CDBECE-872A-4C73-9DC1-BB4E805E2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3894594"/>
            <a:ext cx="2743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CD5A0B-CDD7-427C-AA42-2EECFDFA1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6028863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18927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88333BA-AE6E-427A-9B16-A39C8073F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AA2FFAC-2686-AF84-62E6-A10CB4735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6887"/>
            <a:ext cx="10515600" cy="989157"/>
          </a:xfrm>
        </p:spPr>
        <p:txBody>
          <a:bodyPr>
            <a:norm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陀螺儀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z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軸轉傅立葉 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0327C01-E25C-06D1-58A0-38CFB1B1EF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19422"/>
            <a:ext cx="10289830" cy="3489492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C466502-9B04-9016-9317-58676A0C6B14}"/>
              </a:ext>
            </a:extLst>
          </p:cNvPr>
          <p:cNvSpPr txBox="1"/>
          <p:nvPr/>
        </p:nvSpPr>
        <p:spPr>
          <a:xfrm>
            <a:off x="838200" y="1553051"/>
            <a:ext cx="3359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有嘗試用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取</a:t>
            </a:r>
            <a:r>
              <a:rPr lang="zh-TW" altLang="en-US" b="1" i="0" dirty="0">
                <a:solidFill>
                  <a:srgbClr val="20212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共軛複數取平方</a:t>
            </a:r>
            <a:endParaRPr lang="en-US" altLang="zh-TW" b="1" i="0" dirty="0">
              <a:solidFill>
                <a:srgbClr val="202122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rgbClr val="2021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 2.</a:t>
            </a:r>
            <a:r>
              <a:rPr lang="zh-TW" altLang="en-US" b="1" dirty="0">
                <a:solidFill>
                  <a:srgbClr val="2021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只取實數部分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292C3FE-70D4-620B-2DA2-F4352C830D97}"/>
              </a:ext>
            </a:extLst>
          </p:cNvPr>
          <p:cNvSpPr txBox="1"/>
          <p:nvPr/>
        </p:nvSpPr>
        <p:spPr>
          <a:xfrm>
            <a:off x="2103119" y="2150090"/>
            <a:ext cx="3359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i="0" dirty="0">
                <a:solidFill>
                  <a:srgbClr val="20212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i="0" dirty="0">
                <a:solidFill>
                  <a:srgbClr val="20212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因為虛數不能存入</a:t>
            </a:r>
            <a:r>
              <a:rPr lang="zh-TW" altLang="en-US" b="1" dirty="0">
                <a:solidFill>
                  <a:srgbClr val="2021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陣列</a:t>
            </a:r>
            <a:r>
              <a:rPr lang="zh-TW" altLang="en-US" b="1" i="0" dirty="0">
                <a:solidFill>
                  <a:srgbClr val="20212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中</a:t>
            </a:r>
            <a:r>
              <a:rPr lang="en-US" altLang="zh-TW" b="1" i="0" dirty="0">
                <a:solidFill>
                  <a:srgbClr val="20212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1231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41457B9-ADA8-575E-4732-7E46E589E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0614"/>
            <a:ext cx="12192000" cy="429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76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64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1220AEEE-ED16-573A-C07E-6D887A15F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035" y="2088844"/>
            <a:ext cx="5129784" cy="384644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67902888-8B3E-FDE0-879E-3C2A6186B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0" y="2088843"/>
            <a:ext cx="5129784" cy="384644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051DED0-6098-50B1-4A3D-EB45E5660B6C}"/>
              </a:ext>
            </a:extLst>
          </p:cNvPr>
          <p:cNvSpPr txBox="1"/>
          <p:nvPr/>
        </p:nvSpPr>
        <p:spPr>
          <a:xfrm>
            <a:off x="641180" y="591955"/>
            <a:ext cx="5137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單獨 腳 的訓練資料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(Train36,Test38)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969DA0E-81B7-433B-5A43-FC7A8AEF1DF0}"/>
              </a:ext>
            </a:extLst>
          </p:cNvPr>
          <p:cNvSpPr txBox="1"/>
          <p:nvPr/>
        </p:nvSpPr>
        <p:spPr>
          <a:xfrm>
            <a:off x="725847" y="1165515"/>
            <a:ext cx="30977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 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加入傅立葉的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feature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F048B1A-C8D3-89CA-E7A4-C38F054848B5}"/>
              </a:ext>
            </a:extLst>
          </p:cNvPr>
          <p:cNvSpPr txBox="1"/>
          <p:nvPr/>
        </p:nvSpPr>
        <p:spPr>
          <a:xfrm>
            <a:off x="6483180" y="1165514"/>
            <a:ext cx="30977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 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加入傅立葉的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feature</a:t>
            </a:r>
          </a:p>
        </p:txBody>
      </p:sp>
    </p:spTree>
    <p:extLst>
      <p:ext uri="{BB962C8B-B14F-4D97-AF65-F5344CB8AC3E}">
        <p14:creationId xmlns:p14="http://schemas.microsoft.com/office/powerpoint/2010/main" val="282985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7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D554376F-9974-04C4-C78D-B9BF66912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035" y="2127317"/>
            <a:ext cx="5129784" cy="356516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2E34571-20AC-EEDB-469E-884639669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0" y="2127317"/>
            <a:ext cx="5129784" cy="356516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5469B554-88F3-09A7-E18B-74F1A6849B33}"/>
              </a:ext>
            </a:extLst>
          </p:cNvPr>
          <p:cNvSpPr txBox="1"/>
          <p:nvPr/>
        </p:nvSpPr>
        <p:spPr>
          <a:xfrm>
            <a:off x="641180" y="591955"/>
            <a:ext cx="5137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單獨 腳 的訓練資料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(Train36,Test40)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22EB756-3CDD-F153-24EF-022A6C0711DE}"/>
              </a:ext>
            </a:extLst>
          </p:cNvPr>
          <p:cNvSpPr txBox="1"/>
          <p:nvPr/>
        </p:nvSpPr>
        <p:spPr>
          <a:xfrm>
            <a:off x="725847" y="1165515"/>
            <a:ext cx="30977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 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加入傅立葉的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feature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AED81B5-17DA-C102-92F3-7C39B71167CC}"/>
              </a:ext>
            </a:extLst>
          </p:cNvPr>
          <p:cNvSpPr txBox="1"/>
          <p:nvPr/>
        </p:nvSpPr>
        <p:spPr>
          <a:xfrm>
            <a:off x="6483180" y="1165514"/>
            <a:ext cx="30977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 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加入傅立葉的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feature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D192396-FFB1-CC2C-529D-94870D705A59}"/>
              </a:ext>
            </a:extLst>
          </p:cNvPr>
          <p:cNvSpPr txBox="1"/>
          <p:nvPr/>
        </p:nvSpPr>
        <p:spPr>
          <a:xfrm>
            <a:off x="581913" y="5804380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將一開始的雜訊去掉之後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841724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4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7F82566-C6A2-C69F-FBBF-58030FE71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035" y="2127317"/>
            <a:ext cx="5129784" cy="356516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8764EFEF-963C-EDA8-F237-6003865CF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0" y="2127317"/>
            <a:ext cx="5129784" cy="356516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797AC5D-21D9-2601-E598-24AD6DA3D434}"/>
              </a:ext>
            </a:extLst>
          </p:cNvPr>
          <p:cNvSpPr txBox="1"/>
          <p:nvPr/>
        </p:nvSpPr>
        <p:spPr>
          <a:xfrm>
            <a:off x="641180" y="591955"/>
            <a:ext cx="5137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單獨 手 的訓練資料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(Train36,Test38)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AC0BD7E-DC2E-7596-849C-4D221894AE6D}"/>
              </a:ext>
            </a:extLst>
          </p:cNvPr>
          <p:cNvSpPr txBox="1"/>
          <p:nvPr/>
        </p:nvSpPr>
        <p:spPr>
          <a:xfrm>
            <a:off x="725847" y="1165515"/>
            <a:ext cx="30977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 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加入傅立葉的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feature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C846C09-DD44-C6EB-B4F6-CBE17A068DEA}"/>
              </a:ext>
            </a:extLst>
          </p:cNvPr>
          <p:cNvSpPr txBox="1"/>
          <p:nvPr/>
        </p:nvSpPr>
        <p:spPr>
          <a:xfrm>
            <a:off x="6483180" y="1165514"/>
            <a:ext cx="30977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 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加入傅立葉的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feature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3921F4F-59AD-5511-9B36-B13DB9CCB6D8}"/>
              </a:ext>
            </a:extLst>
          </p:cNvPr>
          <p:cNvSpPr txBox="1"/>
          <p:nvPr/>
        </p:nvSpPr>
        <p:spPr>
          <a:xfrm>
            <a:off x="581913" y="5804380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將一開始的雜訊去掉之後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79229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白板 的圖片&#10;&#10;自動產生的描述">
            <a:extLst>
              <a:ext uri="{FF2B5EF4-FFF2-40B4-BE49-F238E27FC236}">
                <a16:creationId xmlns:a16="http://schemas.microsoft.com/office/drawing/2014/main" id="{D60C8F14-7C30-CEB0-077F-4A6C5BE98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00903"/>
            <a:ext cx="12192001" cy="5757097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89B929A9-3761-65C4-7D35-4797F143C468}"/>
              </a:ext>
            </a:extLst>
          </p:cNvPr>
          <p:cNvSpPr txBox="1"/>
          <p:nvPr/>
        </p:nvSpPr>
        <p:spPr>
          <a:xfrm>
            <a:off x="1101304" y="511004"/>
            <a:ext cx="4809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手部資料</a:t>
            </a:r>
            <a:r>
              <a:rPr lang="en-US" altLang="zh-TW" sz="2000" dirty="0"/>
              <a:t>:</a:t>
            </a:r>
            <a:r>
              <a:rPr lang="zh-TW" altLang="en-US" sz="2000" dirty="0"/>
              <a:t> </a:t>
            </a:r>
            <a:r>
              <a:rPr lang="en-US" altLang="zh-TW" sz="2000" dirty="0"/>
              <a:t>5walk ,4take (W,T,W,T,W,T,W,T,W)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07081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8D0806F-5E73-2D60-EFEE-2D26A02F6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88" y="0"/>
            <a:ext cx="97222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72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室內 的圖片&#10;&#10;自動產生的描述">
            <a:extLst>
              <a:ext uri="{FF2B5EF4-FFF2-40B4-BE49-F238E27FC236}">
                <a16:creationId xmlns:a16="http://schemas.microsoft.com/office/drawing/2014/main" id="{DA53913B-9693-5AEE-27FE-6C95A454C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0614"/>
            <a:ext cx="12192000" cy="429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4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E4F775C-4C43-5948-DB1F-6989350F9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1570"/>
            <a:ext cx="12192000" cy="573093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D48A5B7-14FE-167A-2370-E52DEE3CC4BB}"/>
              </a:ext>
            </a:extLst>
          </p:cNvPr>
          <p:cNvSpPr txBox="1"/>
          <p:nvPr/>
        </p:nvSpPr>
        <p:spPr>
          <a:xfrm>
            <a:off x="2682815" y="741872"/>
            <a:ext cx="7358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手部資料</a:t>
            </a:r>
            <a:r>
              <a:rPr lang="en-US" altLang="zh-TW" sz="2000" dirty="0"/>
              <a:t>: 3 walk,3take(W,T,W,T,W,T)</a:t>
            </a:r>
            <a:r>
              <a:rPr lang="zh-TW" altLang="en-US" sz="2000" dirty="0"/>
              <a:t>最後一次</a:t>
            </a:r>
            <a:r>
              <a:rPr lang="en-US" altLang="zh-TW" sz="2000" dirty="0"/>
              <a:t>T</a:t>
            </a:r>
            <a:r>
              <a:rPr lang="zh-TW" altLang="en-US" sz="2000" dirty="0"/>
              <a:t>只有三秒</a:t>
            </a:r>
          </a:p>
        </p:txBody>
      </p:sp>
    </p:spTree>
    <p:extLst>
      <p:ext uri="{BB962C8B-B14F-4D97-AF65-F5344CB8AC3E}">
        <p14:creationId xmlns:p14="http://schemas.microsoft.com/office/powerpoint/2010/main" val="739555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42E1D18-4AEA-5F75-C2A6-603F9200E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178" y="0"/>
            <a:ext cx="96536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95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</TotalTime>
  <Words>369</Words>
  <Application>Microsoft Office PowerPoint</Application>
  <PresentationFormat>寬螢幕</PresentationFormat>
  <Paragraphs>47</Paragraphs>
  <Slides>42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50" baseType="lpstr">
      <vt:lpstr>微軟正黑體</vt:lpstr>
      <vt:lpstr>標楷體</vt:lpstr>
      <vt:lpstr>Arial</vt:lpstr>
      <vt:lpstr>Calibri</vt:lpstr>
      <vt:lpstr>Calibri Light</vt:lpstr>
      <vt:lpstr>Eras Bold ITC</vt:lpstr>
      <vt:lpstr>Ink Free</vt:lpstr>
      <vt:lpstr>Office 佈景主題</vt:lpstr>
      <vt:lpstr>2022/05/06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陀螺儀z軸轉傅立葉 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2022/05/06</dc:title>
  <dc:creator>XD Luh</dc:creator>
  <cp:lastModifiedBy>XD Luh</cp:lastModifiedBy>
  <cp:revision>7</cp:revision>
  <dcterms:created xsi:type="dcterms:W3CDTF">2022-05-06T05:49:27Z</dcterms:created>
  <dcterms:modified xsi:type="dcterms:W3CDTF">2022-07-20T10:14:45Z</dcterms:modified>
</cp:coreProperties>
</file>